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20" r:id="rId3"/>
    <p:sldId id="468" r:id="rId4"/>
    <p:sldId id="480" r:id="rId5"/>
    <p:sldId id="448" r:id="rId6"/>
    <p:sldId id="478" r:id="rId7"/>
    <p:sldId id="479" r:id="rId8"/>
    <p:sldId id="449" r:id="rId9"/>
    <p:sldId id="450" r:id="rId10"/>
    <p:sldId id="473" r:id="rId11"/>
    <p:sldId id="475" r:id="rId12"/>
    <p:sldId id="482" r:id="rId13"/>
    <p:sldId id="481" r:id="rId14"/>
    <p:sldId id="483" r:id="rId15"/>
    <p:sldId id="505" r:id="rId16"/>
    <p:sldId id="484" r:id="rId17"/>
    <p:sldId id="488" r:id="rId18"/>
    <p:sldId id="502" r:id="rId19"/>
    <p:sldId id="487" r:id="rId20"/>
    <p:sldId id="503" r:id="rId21"/>
    <p:sldId id="490" r:id="rId22"/>
    <p:sldId id="491" r:id="rId23"/>
    <p:sldId id="485" r:id="rId24"/>
    <p:sldId id="489" r:id="rId25"/>
    <p:sldId id="486" r:id="rId26"/>
    <p:sldId id="498" r:id="rId27"/>
    <p:sldId id="497" r:id="rId28"/>
    <p:sldId id="493" r:id="rId29"/>
    <p:sldId id="494" r:id="rId30"/>
    <p:sldId id="496" r:id="rId31"/>
    <p:sldId id="495" r:id="rId32"/>
    <p:sldId id="50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8" autoAdjust="0"/>
    <p:restoredTop sz="76846" autoAdjust="0"/>
  </p:normalViewPr>
  <p:slideViewPr>
    <p:cSldViewPr snapToGrid="0" snapToObjects="1">
      <p:cViewPr>
        <p:scale>
          <a:sx n="100" d="100"/>
          <a:sy n="100" d="100"/>
        </p:scale>
        <p:origin x="-1520" y="-304"/>
      </p:cViewPr>
      <p:guideLst>
        <p:guide orient="horz" pos="2160"/>
        <p:guide pos="2880"/>
      </p:guideLst>
    </p:cSldViewPr>
  </p:slideViewPr>
  <p:notesTextViewPr>
    <p:cViewPr>
      <p:scale>
        <a:sx n="215" d="100"/>
        <a:sy n="2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rubel:Dropbox:Teaching:Analytical%20Decision%20Making:Lectures:Lecture%204%20Non%20Linear%20Programming:finance:financedata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amz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Sheet1!$A$2:$A$823</c:f>
              <c:numCache>
                <c:formatCode>General</c:formatCode>
                <c:ptCount val="822"/>
                <c:pt idx="0">
                  <c:v>257.0</c:v>
                </c:pt>
                <c:pt idx="1">
                  <c:v>252.585</c:v>
                </c:pt>
                <c:pt idx="2">
                  <c:v>245.488</c:v>
                </c:pt>
                <c:pt idx="3">
                  <c:v>253.816</c:v>
                </c:pt>
                <c:pt idx="4">
                  <c:v>256.03</c:v>
                </c:pt>
                <c:pt idx="5">
                  <c:v>253.299</c:v>
                </c:pt>
                <c:pt idx="6">
                  <c:v>246.09</c:v>
                </c:pt>
                <c:pt idx="7">
                  <c:v>251.854</c:v>
                </c:pt>
                <c:pt idx="8">
                  <c:v>244.645</c:v>
                </c:pt>
                <c:pt idx="9">
                  <c:v>250.526</c:v>
                </c:pt>
                <c:pt idx="10">
                  <c:v>249.082</c:v>
                </c:pt>
                <c:pt idx="11">
                  <c:v>249.993</c:v>
                </c:pt>
                <c:pt idx="12">
                  <c:v>248.375</c:v>
                </c:pt>
                <c:pt idx="13">
                  <c:v>256.068</c:v>
                </c:pt>
                <c:pt idx="14">
                  <c:v>270.313</c:v>
                </c:pt>
                <c:pt idx="15">
                  <c:v>279.7309999999993</c:v>
                </c:pt>
                <c:pt idx="16">
                  <c:v>272.4209999999993</c:v>
                </c:pt>
                <c:pt idx="17">
                  <c:v>270.502</c:v>
                </c:pt>
                <c:pt idx="18">
                  <c:v>270.017</c:v>
                </c:pt>
                <c:pt idx="19">
                  <c:v>270.789</c:v>
                </c:pt>
                <c:pt idx="20">
                  <c:v>317.222</c:v>
                </c:pt>
                <c:pt idx="21">
                  <c:v>320.0</c:v>
                </c:pt>
                <c:pt idx="22">
                  <c:v>317.684</c:v>
                </c:pt>
                <c:pt idx="23">
                  <c:v>320.745</c:v>
                </c:pt>
                <c:pt idx="24">
                  <c:v>327.189</c:v>
                </c:pt>
                <c:pt idx="25">
                  <c:v>330.021</c:v>
                </c:pt>
                <c:pt idx="26">
                  <c:v>326.264</c:v>
                </c:pt>
                <c:pt idx="27">
                  <c:v>328.947</c:v>
                </c:pt>
                <c:pt idx="28">
                  <c:v>332.371</c:v>
                </c:pt>
                <c:pt idx="29">
                  <c:v>331.765</c:v>
                </c:pt>
                <c:pt idx="30">
                  <c:v>335.021</c:v>
                </c:pt>
                <c:pt idx="31">
                  <c:v>333.1</c:v>
                </c:pt>
                <c:pt idx="32">
                  <c:v>328.684</c:v>
                </c:pt>
                <c:pt idx="33">
                  <c:v>328.339</c:v>
                </c:pt>
                <c:pt idx="34">
                  <c:v>334.117</c:v>
                </c:pt>
                <c:pt idx="35">
                  <c:v>334.516</c:v>
                </c:pt>
                <c:pt idx="36">
                  <c:v>335.9</c:v>
                </c:pt>
                <c:pt idx="37">
                  <c:v>333.559</c:v>
                </c:pt>
                <c:pt idx="38">
                  <c:v>340.0</c:v>
                </c:pt>
                <c:pt idx="39">
                  <c:v>344.083</c:v>
                </c:pt>
                <c:pt idx="40">
                  <c:v>341.366</c:v>
                </c:pt>
                <c:pt idx="41">
                  <c:v>343.961</c:v>
                </c:pt>
                <c:pt idx="42">
                  <c:v>341.842</c:v>
                </c:pt>
                <c:pt idx="43">
                  <c:v>347.4159999999993</c:v>
                </c:pt>
                <c:pt idx="44">
                  <c:v>349.441</c:v>
                </c:pt>
                <c:pt idx="45">
                  <c:v>352.607</c:v>
                </c:pt>
                <c:pt idx="46">
                  <c:v>347.741</c:v>
                </c:pt>
                <c:pt idx="47">
                  <c:v>345.698</c:v>
                </c:pt>
                <c:pt idx="48">
                  <c:v>350.75</c:v>
                </c:pt>
                <c:pt idx="49">
                  <c:v>352.664</c:v>
                </c:pt>
                <c:pt idx="50">
                  <c:v>350.961</c:v>
                </c:pt>
                <c:pt idx="51">
                  <c:v>352.97</c:v>
                </c:pt>
                <c:pt idx="52">
                  <c:v>351.527</c:v>
                </c:pt>
                <c:pt idx="53">
                  <c:v>344.913</c:v>
                </c:pt>
                <c:pt idx="54">
                  <c:v>350.55</c:v>
                </c:pt>
                <c:pt idx="55">
                  <c:v>351.056</c:v>
                </c:pt>
                <c:pt idx="56">
                  <c:v>344.973</c:v>
                </c:pt>
                <c:pt idx="57">
                  <c:v>342.59</c:v>
                </c:pt>
                <c:pt idx="58">
                  <c:v>338.868</c:v>
                </c:pt>
                <c:pt idx="59">
                  <c:v>337.7859999999993</c:v>
                </c:pt>
                <c:pt idx="60">
                  <c:v>341.695</c:v>
                </c:pt>
                <c:pt idx="61">
                  <c:v>344.9</c:v>
                </c:pt>
                <c:pt idx="62">
                  <c:v>350.0</c:v>
                </c:pt>
                <c:pt idx="63">
                  <c:v>344.497</c:v>
                </c:pt>
                <c:pt idx="64">
                  <c:v>341.0</c:v>
                </c:pt>
                <c:pt idx="65">
                  <c:v>348.185</c:v>
                </c:pt>
                <c:pt idx="66">
                  <c:v>351.138</c:v>
                </c:pt>
                <c:pt idx="67">
                  <c:v>355.745</c:v>
                </c:pt>
                <c:pt idx="68">
                  <c:v>362.937</c:v>
                </c:pt>
                <c:pt idx="69">
                  <c:v>360.347</c:v>
                </c:pt>
                <c:pt idx="70">
                  <c:v>361.513</c:v>
                </c:pt>
                <c:pt idx="71">
                  <c:v>359.8</c:v>
                </c:pt>
                <c:pt idx="72">
                  <c:v>357.9809999999993</c:v>
                </c:pt>
                <c:pt idx="73">
                  <c:v>349.9209999999993</c:v>
                </c:pt>
                <c:pt idx="74">
                  <c:v>359.95</c:v>
                </c:pt>
                <c:pt idx="75">
                  <c:v>363.32</c:v>
                </c:pt>
                <c:pt idx="76">
                  <c:v>362.197</c:v>
                </c:pt>
                <c:pt idx="77">
                  <c:v>359.359</c:v>
                </c:pt>
                <c:pt idx="78">
                  <c:v>414.522</c:v>
                </c:pt>
                <c:pt idx="79">
                  <c:v>403.706</c:v>
                </c:pt>
                <c:pt idx="80">
                  <c:v>393.872</c:v>
                </c:pt>
                <c:pt idx="81">
                  <c:v>382.7</c:v>
                </c:pt>
                <c:pt idx="82">
                  <c:v>382.671</c:v>
                </c:pt>
                <c:pt idx="83">
                  <c:v>380.0</c:v>
                </c:pt>
                <c:pt idx="84">
                  <c:v>380.055</c:v>
                </c:pt>
                <c:pt idx="85">
                  <c:v>368.542</c:v>
                </c:pt>
                <c:pt idx="86">
                  <c:v>378.76</c:v>
                </c:pt>
                <c:pt idx="87">
                  <c:v>386.295</c:v>
                </c:pt>
                <c:pt idx="88">
                  <c:v>389.825</c:v>
                </c:pt>
                <c:pt idx="89">
                  <c:v>383.363</c:v>
                </c:pt>
                <c:pt idx="90">
                  <c:v>378.113</c:v>
                </c:pt>
                <c:pt idx="91">
                  <c:v>380.257</c:v>
                </c:pt>
                <c:pt idx="92">
                  <c:v>377.0</c:v>
                </c:pt>
                <c:pt idx="93">
                  <c:v>373.127</c:v>
                </c:pt>
                <c:pt idx="94">
                  <c:v>379.447</c:v>
                </c:pt>
                <c:pt idx="95">
                  <c:v>380.78</c:v>
                </c:pt>
                <c:pt idx="96">
                  <c:v>389.718</c:v>
                </c:pt>
                <c:pt idx="97">
                  <c:v>390.159</c:v>
                </c:pt>
                <c:pt idx="98">
                  <c:v>389.538</c:v>
                </c:pt>
                <c:pt idx="99">
                  <c:v>394.635</c:v>
                </c:pt>
                <c:pt idx="100">
                  <c:v>392.4909999999993</c:v>
                </c:pt>
                <c:pt idx="101">
                  <c:v>391.972</c:v>
                </c:pt>
                <c:pt idx="102">
                  <c:v>393.95</c:v>
                </c:pt>
                <c:pt idx="103">
                  <c:v>387.166</c:v>
                </c:pt>
                <c:pt idx="104">
                  <c:v>387.9</c:v>
                </c:pt>
                <c:pt idx="105">
                  <c:v>384.17</c:v>
                </c:pt>
                <c:pt idx="106">
                  <c:v>385.4829999999993</c:v>
                </c:pt>
                <c:pt idx="107">
                  <c:v>374.668</c:v>
                </c:pt>
                <c:pt idx="108">
                  <c:v>376.828</c:v>
                </c:pt>
                <c:pt idx="109">
                  <c:v>381.901</c:v>
                </c:pt>
                <c:pt idx="110">
                  <c:v>388.621</c:v>
                </c:pt>
                <c:pt idx="111">
                  <c:v>380.655</c:v>
                </c:pt>
                <c:pt idx="112">
                  <c:v>380.22</c:v>
                </c:pt>
                <c:pt idx="113">
                  <c:v>378.306</c:v>
                </c:pt>
                <c:pt idx="114">
                  <c:v>380.867</c:v>
                </c:pt>
                <c:pt idx="115">
                  <c:v>382.636</c:v>
                </c:pt>
                <c:pt idx="116">
                  <c:v>385.859</c:v>
                </c:pt>
                <c:pt idx="117">
                  <c:v>387.0</c:v>
                </c:pt>
                <c:pt idx="118">
                  <c:v>398.95</c:v>
                </c:pt>
                <c:pt idx="119">
                  <c:v>395.0959999999993</c:v>
                </c:pt>
                <c:pt idx="120">
                  <c:v>393.68</c:v>
                </c:pt>
                <c:pt idx="121">
                  <c:v>394.704</c:v>
                </c:pt>
                <c:pt idx="122">
                  <c:v>387.009</c:v>
                </c:pt>
                <c:pt idx="123">
                  <c:v>387.445</c:v>
                </c:pt>
                <c:pt idx="124">
                  <c:v>395.362</c:v>
                </c:pt>
                <c:pt idx="125">
                  <c:v>391.376</c:v>
                </c:pt>
                <c:pt idx="126">
                  <c:v>394.05</c:v>
                </c:pt>
                <c:pt idx="127">
                  <c:v>396.732</c:v>
                </c:pt>
                <c:pt idx="128">
                  <c:v>392.717</c:v>
                </c:pt>
                <c:pt idx="129">
                  <c:v>389.775</c:v>
                </c:pt>
                <c:pt idx="130">
                  <c:v>395.605</c:v>
                </c:pt>
                <c:pt idx="131">
                  <c:v>398.463</c:v>
                </c:pt>
                <c:pt idx="132">
                  <c:v>415.0</c:v>
                </c:pt>
                <c:pt idx="133">
                  <c:v>423.723</c:v>
                </c:pt>
                <c:pt idx="134">
                  <c:v>422.822</c:v>
                </c:pt>
                <c:pt idx="135">
                  <c:v>430.73</c:v>
                </c:pt>
                <c:pt idx="136">
                  <c:v>445.336</c:v>
                </c:pt>
                <c:pt idx="137">
                  <c:v>451.067</c:v>
                </c:pt>
                <c:pt idx="138">
                  <c:v>443.913</c:v>
                </c:pt>
                <c:pt idx="139">
                  <c:v>446.804</c:v>
                </c:pt>
                <c:pt idx="140">
                  <c:v>438.534</c:v>
                </c:pt>
                <c:pt idx="141">
                  <c:v>490.628</c:v>
                </c:pt>
                <c:pt idx="142">
                  <c:v>480.159</c:v>
                </c:pt>
                <c:pt idx="143">
                  <c:v>473.217</c:v>
                </c:pt>
                <c:pt idx="144">
                  <c:v>477.776</c:v>
                </c:pt>
                <c:pt idx="145">
                  <c:v>492.9059999999996</c:v>
                </c:pt>
                <c:pt idx="146">
                  <c:v>488.128</c:v>
                </c:pt>
                <c:pt idx="147">
                  <c:v>487.9</c:v>
                </c:pt>
                <c:pt idx="148">
                  <c:v>487.7379999999993</c:v>
                </c:pt>
                <c:pt idx="149">
                  <c:v>495.448</c:v>
                </c:pt>
                <c:pt idx="150">
                  <c:v>485.577</c:v>
                </c:pt>
                <c:pt idx="151">
                  <c:v>477.385</c:v>
                </c:pt>
                <c:pt idx="152">
                  <c:v>479.651</c:v>
                </c:pt>
                <c:pt idx="153">
                  <c:v>473.682</c:v>
                </c:pt>
                <c:pt idx="154">
                  <c:v>467.44</c:v>
                </c:pt>
                <c:pt idx="155">
                  <c:v>478.208</c:v>
                </c:pt>
                <c:pt idx="156">
                  <c:v>477.992</c:v>
                </c:pt>
                <c:pt idx="157">
                  <c:v>485.825</c:v>
                </c:pt>
                <c:pt idx="158">
                  <c:v>485.4109999999993</c:v>
                </c:pt>
                <c:pt idx="159">
                  <c:v>479.6</c:v>
                </c:pt>
                <c:pt idx="160">
                  <c:v>461.565</c:v>
                </c:pt>
                <c:pt idx="161">
                  <c:v>442.98</c:v>
                </c:pt>
                <c:pt idx="162">
                  <c:v>410.929</c:v>
                </c:pt>
                <c:pt idx="163">
                  <c:v>419.0</c:v>
                </c:pt>
                <c:pt idx="164">
                  <c:v>423.5</c:v>
                </c:pt>
                <c:pt idx="165">
                  <c:v>459.877</c:v>
                </c:pt>
                <c:pt idx="166">
                  <c:v>458.751</c:v>
                </c:pt>
                <c:pt idx="167">
                  <c:v>461.627</c:v>
                </c:pt>
                <c:pt idx="168">
                  <c:v>448.783</c:v>
                </c:pt>
                <c:pt idx="169">
                  <c:v>447.16</c:v>
                </c:pt>
                <c:pt idx="170">
                  <c:v>454.676</c:v>
                </c:pt>
                <c:pt idx="171">
                  <c:v>447.7309999999993</c:v>
                </c:pt>
                <c:pt idx="172">
                  <c:v>451.83</c:v>
                </c:pt>
                <c:pt idx="173">
                  <c:v>461.847</c:v>
                </c:pt>
                <c:pt idx="174">
                  <c:v>470.229</c:v>
                </c:pt>
                <c:pt idx="175">
                  <c:v>463.924</c:v>
                </c:pt>
                <c:pt idx="176">
                  <c:v>464.525</c:v>
                </c:pt>
                <c:pt idx="177">
                  <c:v>459.75</c:v>
                </c:pt>
                <c:pt idx="178">
                  <c:v>466.419</c:v>
                </c:pt>
                <c:pt idx="179">
                  <c:v>462.617</c:v>
                </c:pt>
                <c:pt idx="180">
                  <c:v>473.056</c:v>
                </c:pt>
                <c:pt idx="181">
                  <c:v>476.717</c:v>
                </c:pt>
                <c:pt idx="182">
                  <c:v>487.4829999999993</c:v>
                </c:pt>
                <c:pt idx="183">
                  <c:v>482.363</c:v>
                </c:pt>
                <c:pt idx="184">
                  <c:v>481.105</c:v>
                </c:pt>
                <c:pt idx="185">
                  <c:v>464.964</c:v>
                </c:pt>
                <c:pt idx="186">
                  <c:v>479.0</c:v>
                </c:pt>
                <c:pt idx="187">
                  <c:v>444.0</c:v>
                </c:pt>
                <c:pt idx="188">
                  <c:v>444.209</c:v>
                </c:pt>
                <c:pt idx="189">
                  <c:v>456.834</c:v>
                </c:pt>
                <c:pt idx="190">
                  <c:v>461.258</c:v>
                </c:pt>
                <c:pt idx="191">
                  <c:v>467.38</c:v>
                </c:pt>
                <c:pt idx="192">
                  <c:v>485.774</c:v>
                </c:pt>
                <c:pt idx="193">
                  <c:v>477.775</c:v>
                </c:pt>
                <c:pt idx="194">
                  <c:v>473.83</c:v>
                </c:pt>
                <c:pt idx="195">
                  <c:v>461.746</c:v>
                </c:pt>
                <c:pt idx="196">
                  <c:v>473.439</c:v>
                </c:pt>
                <c:pt idx="197">
                  <c:v>483.315</c:v>
                </c:pt>
                <c:pt idx="198">
                  <c:v>481.264</c:v>
                </c:pt>
                <c:pt idx="199">
                  <c:v>476.3</c:v>
                </c:pt>
                <c:pt idx="200">
                  <c:v>488.745</c:v>
                </c:pt>
                <c:pt idx="201">
                  <c:v>500.0</c:v>
                </c:pt>
                <c:pt idx="202">
                  <c:v>507.002</c:v>
                </c:pt>
                <c:pt idx="203">
                  <c:v>489.907</c:v>
                </c:pt>
                <c:pt idx="204">
                  <c:v>487.685</c:v>
                </c:pt>
                <c:pt idx="205">
                  <c:v>509.455</c:v>
                </c:pt>
                <c:pt idx="206">
                  <c:v>547.404</c:v>
                </c:pt>
                <c:pt idx="207">
                  <c:v>551.8630000000001</c:v>
                </c:pt>
                <c:pt idx="208">
                  <c:v>555.493</c:v>
                </c:pt>
                <c:pt idx="209">
                  <c:v>558.8630000000001</c:v>
                </c:pt>
                <c:pt idx="210">
                  <c:v>571.473</c:v>
                </c:pt>
                <c:pt idx="211">
                  <c:v>570.98</c:v>
                </c:pt>
                <c:pt idx="212">
                  <c:v>566.631</c:v>
                </c:pt>
                <c:pt idx="213">
                  <c:v>571.244</c:v>
                </c:pt>
                <c:pt idx="214">
                  <c:v>594.006</c:v>
                </c:pt>
                <c:pt idx="215">
                  <c:v>601.901</c:v>
                </c:pt>
                <c:pt idx="216">
                  <c:v>613.48</c:v>
                </c:pt>
                <c:pt idx="217">
                  <c:v>606.261</c:v>
                </c:pt>
                <c:pt idx="218">
                  <c:v>613.4409999999992</c:v>
                </c:pt>
                <c:pt idx="219">
                  <c:v>626.848</c:v>
                </c:pt>
                <c:pt idx="220">
                  <c:v>622.725</c:v>
                </c:pt>
                <c:pt idx="221">
                  <c:v>609.135</c:v>
                </c:pt>
                <c:pt idx="222">
                  <c:v>598.19</c:v>
                </c:pt>
                <c:pt idx="223">
                  <c:v>609.59</c:v>
                </c:pt>
                <c:pt idx="224">
                  <c:v>616.533</c:v>
                </c:pt>
                <c:pt idx="225">
                  <c:v>624.8419999999991</c:v>
                </c:pt>
                <c:pt idx="226">
                  <c:v>623.728</c:v>
                </c:pt>
                <c:pt idx="227">
                  <c:v>639.185</c:v>
                </c:pt>
                <c:pt idx="228">
                  <c:v>629.731</c:v>
                </c:pt>
                <c:pt idx="229">
                  <c:v>635.39</c:v>
                </c:pt>
                <c:pt idx="230">
                  <c:v>641.5</c:v>
                </c:pt>
                <c:pt idx="231">
                  <c:v>638.188</c:v>
                </c:pt>
                <c:pt idx="232">
                  <c:v>634.698</c:v>
                </c:pt>
                <c:pt idx="233">
                  <c:v>638.8589999999994</c:v>
                </c:pt>
                <c:pt idx="234">
                  <c:v>641.934</c:v>
                </c:pt>
                <c:pt idx="235">
                  <c:v>611.271</c:v>
                </c:pt>
                <c:pt idx="236">
                  <c:v>617.328</c:v>
                </c:pt>
                <c:pt idx="237">
                  <c:v>613.746</c:v>
                </c:pt>
                <c:pt idx="238">
                  <c:v>619.138</c:v>
                </c:pt>
                <c:pt idx="239">
                  <c:v>597.472</c:v>
                </c:pt>
                <c:pt idx="240">
                  <c:v>607.2569999999994</c:v>
                </c:pt>
                <c:pt idx="241">
                  <c:v>586.172</c:v>
                </c:pt>
                <c:pt idx="242">
                  <c:v>587.078</c:v>
                </c:pt>
                <c:pt idx="243">
                  <c:v>611.803</c:v>
                </c:pt>
                <c:pt idx="244">
                  <c:v>606.3869999999994</c:v>
                </c:pt>
                <c:pt idx="245">
                  <c:v>625.3069999999992</c:v>
                </c:pt>
                <c:pt idx="246">
                  <c:v>614.833</c:v>
                </c:pt>
                <c:pt idx="247">
                  <c:v>609.3569999999989</c:v>
                </c:pt>
                <c:pt idx="248">
                  <c:v>603.393</c:v>
                </c:pt>
                <c:pt idx="249">
                  <c:v>604.296</c:v>
                </c:pt>
                <c:pt idx="250">
                  <c:v>612.099</c:v>
                </c:pt>
                <c:pt idx="251">
                  <c:v>634.55</c:v>
                </c:pt>
                <c:pt idx="252">
                  <c:v>633.02</c:v>
                </c:pt>
                <c:pt idx="253">
                  <c:v>589.3409999999992</c:v>
                </c:pt>
                <c:pt idx="254">
                  <c:v>591.74</c:v>
                </c:pt>
                <c:pt idx="255">
                  <c:v>584.949</c:v>
                </c:pt>
                <c:pt idx="256">
                  <c:v>560.089</c:v>
                </c:pt>
                <c:pt idx="257">
                  <c:v>561.726</c:v>
                </c:pt>
                <c:pt idx="258">
                  <c:v>551.545</c:v>
                </c:pt>
                <c:pt idx="259">
                  <c:v>570.458</c:v>
                </c:pt>
                <c:pt idx="260">
                  <c:v>543.549</c:v>
                </c:pt>
                <c:pt idx="261">
                  <c:v>548.0269999999994</c:v>
                </c:pt>
                <c:pt idx="262">
                  <c:v>522.823</c:v>
                </c:pt>
                <c:pt idx="263">
                  <c:v>522.754</c:v>
                </c:pt>
                <c:pt idx="264">
                  <c:v>524.9419999999992</c:v>
                </c:pt>
                <c:pt idx="265">
                  <c:v>507.4209999999993</c:v>
                </c:pt>
                <c:pt idx="266">
                  <c:v>535.9669999999991</c:v>
                </c:pt>
                <c:pt idx="267">
                  <c:v>553.081</c:v>
                </c:pt>
                <c:pt idx="268">
                  <c:v>559.734</c:v>
                </c:pt>
                <c:pt idx="269">
                  <c:v>553.738</c:v>
                </c:pt>
                <c:pt idx="270">
                  <c:v>543.25</c:v>
                </c:pt>
                <c:pt idx="271">
                  <c:v>570.128</c:v>
                </c:pt>
                <c:pt idx="272">
                  <c:v>539.12</c:v>
                </c:pt>
                <c:pt idx="273">
                  <c:v>528.348</c:v>
                </c:pt>
                <c:pt idx="274">
                  <c:v>505.5359999999993</c:v>
                </c:pt>
                <c:pt idx="275">
                  <c:v>470.0</c:v>
                </c:pt>
                <c:pt idx="276">
                  <c:v>475.642</c:v>
                </c:pt>
                <c:pt idx="277">
                  <c:v>452.253</c:v>
                </c:pt>
                <c:pt idx="278">
                  <c:v>427.15</c:v>
                </c:pt>
                <c:pt idx="279">
                  <c:v>422.116</c:v>
                </c:pt>
                <c:pt idx="280">
                  <c:v>442.484</c:v>
                </c:pt>
                <c:pt idx="281">
                  <c:v>439.2259999999993</c:v>
                </c:pt>
                <c:pt idx="282">
                  <c:v>446.602</c:v>
                </c:pt>
                <c:pt idx="283">
                  <c:v>465.0</c:v>
                </c:pt>
                <c:pt idx="284">
                  <c:v>464.16</c:v>
                </c:pt>
                <c:pt idx="285">
                  <c:v>481.029</c:v>
                </c:pt>
                <c:pt idx="286">
                  <c:v>477.501</c:v>
                </c:pt>
                <c:pt idx="287">
                  <c:v>476.398</c:v>
                </c:pt>
                <c:pt idx="288">
                  <c:v>508.866</c:v>
                </c:pt>
                <c:pt idx="289">
                  <c:v>500.502</c:v>
                </c:pt>
                <c:pt idx="290">
                  <c:v>489.159</c:v>
                </c:pt>
                <c:pt idx="291">
                  <c:v>496.564</c:v>
                </c:pt>
                <c:pt idx="292">
                  <c:v>509.056</c:v>
                </c:pt>
                <c:pt idx="293">
                  <c:v>515.915</c:v>
                </c:pt>
                <c:pt idx="294">
                  <c:v>526.679</c:v>
                </c:pt>
                <c:pt idx="295">
                  <c:v>531.3259999999992</c:v>
                </c:pt>
                <c:pt idx="296">
                  <c:v>528.0619999999992</c:v>
                </c:pt>
                <c:pt idx="297">
                  <c:v>525.096</c:v>
                </c:pt>
                <c:pt idx="298">
                  <c:v>509.7859999999993</c:v>
                </c:pt>
                <c:pt idx="299">
                  <c:v>514.015</c:v>
                </c:pt>
                <c:pt idx="300">
                  <c:v>505.465</c:v>
                </c:pt>
                <c:pt idx="301">
                  <c:v>492.037</c:v>
                </c:pt>
                <c:pt idx="302">
                  <c:v>507.086</c:v>
                </c:pt>
                <c:pt idx="303">
                  <c:v>517.3269999999991</c:v>
                </c:pt>
                <c:pt idx="304">
                  <c:v>522.269</c:v>
                </c:pt>
                <c:pt idx="305">
                  <c:v>514.896</c:v>
                </c:pt>
                <c:pt idx="306">
                  <c:v>495.285</c:v>
                </c:pt>
                <c:pt idx="307">
                  <c:v>487.987</c:v>
                </c:pt>
                <c:pt idx="308">
                  <c:v>487.9859999999993</c:v>
                </c:pt>
                <c:pt idx="309">
                  <c:v>499.31</c:v>
                </c:pt>
                <c:pt idx="310">
                  <c:v>509.853</c:v>
                </c:pt>
                <c:pt idx="311">
                  <c:v>518.975</c:v>
                </c:pt>
                <c:pt idx="312">
                  <c:v>525.618</c:v>
                </c:pt>
                <c:pt idx="313">
                  <c:v>530.4109999999994</c:v>
                </c:pt>
                <c:pt idx="314">
                  <c:v>522.6619999999994</c:v>
                </c:pt>
                <c:pt idx="315">
                  <c:v>525.984</c:v>
                </c:pt>
                <c:pt idx="316">
                  <c:v>521.704</c:v>
                </c:pt>
                <c:pt idx="317">
                  <c:v>517.55</c:v>
                </c:pt>
                <c:pt idx="318">
                  <c:v>523.585</c:v>
                </c:pt>
                <c:pt idx="319">
                  <c:v>522.138</c:v>
                </c:pt>
                <c:pt idx="320">
                  <c:v>518.499</c:v>
                </c:pt>
                <c:pt idx="321">
                  <c:v>527.458</c:v>
                </c:pt>
                <c:pt idx="322">
                  <c:v>527.237</c:v>
                </c:pt>
                <c:pt idx="323">
                  <c:v>542.7569999999994</c:v>
                </c:pt>
                <c:pt idx="324">
                  <c:v>550.303</c:v>
                </c:pt>
                <c:pt idx="325">
                  <c:v>550.67</c:v>
                </c:pt>
                <c:pt idx="326">
                  <c:v>557.88</c:v>
                </c:pt>
                <c:pt idx="327">
                  <c:v>551.0619999999992</c:v>
                </c:pt>
                <c:pt idx="328">
                  <c:v>560.9209999999994</c:v>
                </c:pt>
                <c:pt idx="329">
                  <c:v>560.2619999999994</c:v>
                </c:pt>
                <c:pt idx="330">
                  <c:v>550.5619999999992</c:v>
                </c:pt>
                <c:pt idx="331">
                  <c:v>555.081</c:v>
                </c:pt>
                <c:pt idx="332">
                  <c:v>546.496</c:v>
                </c:pt>
                <c:pt idx="333">
                  <c:v>533.603</c:v>
                </c:pt>
                <c:pt idx="334">
                  <c:v>541.613</c:v>
                </c:pt>
                <c:pt idx="335">
                  <c:v>576.939</c:v>
                </c:pt>
                <c:pt idx="336">
                  <c:v>588.115</c:v>
                </c:pt>
                <c:pt idx="337">
                  <c:v>588.69</c:v>
                </c:pt>
                <c:pt idx="338">
                  <c:v>584.631</c:v>
                </c:pt>
                <c:pt idx="339">
                  <c:v>579.98</c:v>
                </c:pt>
                <c:pt idx="340">
                  <c:v>580.293</c:v>
                </c:pt>
                <c:pt idx="341">
                  <c:v>599.098</c:v>
                </c:pt>
                <c:pt idx="342">
                  <c:v>615.8609999999991</c:v>
                </c:pt>
                <c:pt idx="343">
                  <c:v>624.612</c:v>
                </c:pt>
                <c:pt idx="344">
                  <c:v>629.001</c:v>
                </c:pt>
                <c:pt idx="345">
                  <c:v>628.502</c:v>
                </c:pt>
                <c:pt idx="346">
                  <c:v>622.677</c:v>
                </c:pt>
                <c:pt idx="347">
                  <c:v>619.877</c:v>
                </c:pt>
                <c:pt idx="348">
                  <c:v>618.0659999999992</c:v>
                </c:pt>
                <c:pt idx="349">
                  <c:v>629.1469999999994</c:v>
                </c:pt>
                <c:pt idx="350">
                  <c:v>623.4259999999994</c:v>
                </c:pt>
                <c:pt idx="351">
                  <c:v>633.663</c:v>
                </c:pt>
                <c:pt idx="352">
                  <c:v>636.2569999999994</c:v>
                </c:pt>
                <c:pt idx="353">
                  <c:v>637.726</c:v>
                </c:pt>
                <c:pt idx="354">
                  <c:v>642.09</c:v>
                </c:pt>
                <c:pt idx="355">
                  <c:v>642.2</c:v>
                </c:pt>
                <c:pt idx="356">
                  <c:v>647.3920000000001</c:v>
                </c:pt>
                <c:pt idx="357">
                  <c:v>647.679</c:v>
                </c:pt>
                <c:pt idx="358">
                  <c:v>646.729</c:v>
                </c:pt>
                <c:pt idx="359">
                  <c:v>638.828</c:v>
                </c:pt>
                <c:pt idx="360">
                  <c:v>639.0459999999994</c:v>
                </c:pt>
                <c:pt idx="361">
                  <c:v>636.681</c:v>
                </c:pt>
                <c:pt idx="362">
                  <c:v>637.5419999999992</c:v>
                </c:pt>
                <c:pt idx="363">
                  <c:v>641.0</c:v>
                </c:pt>
                <c:pt idx="364">
                  <c:v>636.177</c:v>
                </c:pt>
                <c:pt idx="365">
                  <c:v>635.252</c:v>
                </c:pt>
                <c:pt idx="366">
                  <c:v>639.195</c:v>
                </c:pt>
                <c:pt idx="367">
                  <c:v>638.175</c:v>
                </c:pt>
                <c:pt idx="368">
                  <c:v>634.252</c:v>
                </c:pt>
                <c:pt idx="369">
                  <c:v>625.155</c:v>
                </c:pt>
                <c:pt idx="370">
                  <c:v>635.248</c:v>
                </c:pt>
                <c:pt idx="371">
                  <c:v>633.993</c:v>
                </c:pt>
                <c:pt idx="372">
                  <c:v>629.6660000000001</c:v>
                </c:pt>
                <c:pt idx="373">
                  <c:v>633.703</c:v>
                </c:pt>
                <c:pt idx="374">
                  <c:v>630.8209999999992</c:v>
                </c:pt>
                <c:pt idx="375">
                  <c:v>629.3409999999992</c:v>
                </c:pt>
                <c:pt idx="376">
                  <c:v>638.4449999999994</c:v>
                </c:pt>
                <c:pt idx="377">
                  <c:v>647.204</c:v>
                </c:pt>
                <c:pt idx="378">
                  <c:v>649.0419999999992</c:v>
                </c:pt>
                <c:pt idx="379">
                  <c:v>651.178</c:v>
                </c:pt>
                <c:pt idx="380">
                  <c:v>655.4</c:v>
                </c:pt>
                <c:pt idx="381">
                  <c:v>650.243</c:v>
                </c:pt>
                <c:pt idx="382">
                  <c:v>664.216</c:v>
                </c:pt>
                <c:pt idx="383">
                  <c:v>661.695</c:v>
                </c:pt>
                <c:pt idx="384">
                  <c:v>673.924</c:v>
                </c:pt>
                <c:pt idx="385">
                  <c:v>683.0509999999994</c:v>
                </c:pt>
                <c:pt idx="386">
                  <c:v>678.304</c:v>
                </c:pt>
                <c:pt idx="387">
                  <c:v>671.141</c:v>
                </c:pt>
                <c:pt idx="388">
                  <c:v>669.8499999999992</c:v>
                </c:pt>
                <c:pt idx="389">
                  <c:v>665.126</c:v>
                </c:pt>
                <c:pt idx="390">
                  <c:v>667.141</c:v>
                </c:pt>
                <c:pt idx="391">
                  <c:v>671.089</c:v>
                </c:pt>
                <c:pt idx="392">
                  <c:v>675.564</c:v>
                </c:pt>
                <c:pt idx="393">
                  <c:v>675.884</c:v>
                </c:pt>
                <c:pt idx="394">
                  <c:v>683.201</c:v>
                </c:pt>
                <c:pt idx="395">
                  <c:v>673.215</c:v>
                </c:pt>
                <c:pt idx="396">
                  <c:v>669.298</c:v>
                </c:pt>
                <c:pt idx="397">
                  <c:v>670.8419999999991</c:v>
                </c:pt>
                <c:pt idx="398">
                  <c:v>671.526</c:v>
                </c:pt>
                <c:pt idx="399">
                  <c:v>682.7329999999994</c:v>
                </c:pt>
                <c:pt idx="400">
                  <c:v>687.181</c:v>
                </c:pt>
                <c:pt idx="401">
                  <c:v>676.8509999999991</c:v>
                </c:pt>
                <c:pt idx="402">
                  <c:v>674.919</c:v>
                </c:pt>
                <c:pt idx="403">
                  <c:v>685.2670000000001</c:v>
                </c:pt>
                <c:pt idx="404">
                  <c:v>691.0659999999992</c:v>
                </c:pt>
                <c:pt idx="405">
                  <c:v>690.595</c:v>
                </c:pt>
                <c:pt idx="406">
                  <c:v>693.799</c:v>
                </c:pt>
                <c:pt idx="407">
                  <c:v>688.491</c:v>
                </c:pt>
                <c:pt idx="408">
                  <c:v>690.016</c:v>
                </c:pt>
                <c:pt idx="409">
                  <c:v>690.268</c:v>
                </c:pt>
                <c:pt idx="410">
                  <c:v>688.773</c:v>
                </c:pt>
                <c:pt idx="411">
                  <c:v>678.671</c:v>
                </c:pt>
                <c:pt idx="412">
                  <c:v>677.196</c:v>
                </c:pt>
                <c:pt idx="413">
                  <c:v>674.258</c:v>
                </c:pt>
                <c:pt idx="414">
                  <c:v>669.743</c:v>
                </c:pt>
                <c:pt idx="415">
                  <c:v>669.638</c:v>
                </c:pt>
                <c:pt idx="416">
                  <c:v>673.987</c:v>
                </c:pt>
                <c:pt idx="417">
                  <c:v>675.97</c:v>
                </c:pt>
                <c:pt idx="418">
                  <c:v>672.707</c:v>
                </c:pt>
                <c:pt idx="419">
                  <c:v>680.553</c:v>
                </c:pt>
                <c:pt idx="420">
                  <c:v>692.8680000000001</c:v>
                </c:pt>
                <c:pt idx="421">
                  <c:v>688.4109999999994</c:v>
                </c:pt>
                <c:pt idx="422">
                  <c:v>686.1</c:v>
                </c:pt>
                <c:pt idx="423">
                  <c:v>688.9619999999991</c:v>
                </c:pt>
                <c:pt idx="424">
                  <c:v>692.491</c:v>
                </c:pt>
                <c:pt idx="425">
                  <c:v>694.99</c:v>
                </c:pt>
                <c:pt idx="426">
                  <c:v>700.0</c:v>
                </c:pt>
                <c:pt idx="427">
                  <c:v>698.997</c:v>
                </c:pt>
                <c:pt idx="428">
                  <c:v>695.8219999999991</c:v>
                </c:pt>
                <c:pt idx="429">
                  <c:v>681.997</c:v>
                </c:pt>
                <c:pt idx="430">
                  <c:v>684.015</c:v>
                </c:pt>
                <c:pt idx="431">
                  <c:v>677.01</c:v>
                </c:pt>
                <c:pt idx="432">
                  <c:v>679.38</c:v>
                </c:pt>
                <c:pt idx="433">
                  <c:v>682.61</c:v>
                </c:pt>
                <c:pt idx="434">
                  <c:v>697.77</c:v>
                </c:pt>
                <c:pt idx="435">
                  <c:v>689.9400000000001</c:v>
                </c:pt>
                <c:pt idx="436">
                  <c:v>698.41</c:v>
                </c:pt>
                <c:pt idx="437">
                  <c:v>701.16</c:v>
                </c:pt>
                <c:pt idx="438">
                  <c:v>716.42</c:v>
                </c:pt>
                <c:pt idx="439">
                  <c:v>717.8</c:v>
                </c:pt>
                <c:pt idx="440">
                  <c:v>708.18</c:v>
                </c:pt>
                <c:pt idx="441">
                  <c:v>726.87</c:v>
                </c:pt>
                <c:pt idx="442">
                  <c:v>739.72</c:v>
                </c:pt>
                <c:pt idx="443">
                  <c:v>740.27</c:v>
                </c:pt>
                <c:pt idx="444">
                  <c:v>746.0</c:v>
                </c:pt>
                <c:pt idx="445">
                  <c:v>743.51</c:v>
                </c:pt>
                <c:pt idx="446">
                  <c:v>753.02</c:v>
                </c:pt>
                <c:pt idx="447">
                  <c:v>756.8299999999994</c:v>
                </c:pt>
                <c:pt idx="448">
                  <c:v>751.26</c:v>
                </c:pt>
                <c:pt idx="449">
                  <c:v>757.57</c:v>
                </c:pt>
                <c:pt idx="450">
                  <c:v>752.77</c:v>
                </c:pt>
                <c:pt idx="451">
                  <c:v>758.53</c:v>
                </c:pt>
                <c:pt idx="452">
                  <c:v>749.0599999999994</c:v>
                </c:pt>
                <c:pt idx="453">
                  <c:v>750.49</c:v>
                </c:pt>
                <c:pt idx="454">
                  <c:v>738.5</c:v>
                </c:pt>
                <c:pt idx="455">
                  <c:v>748.6</c:v>
                </c:pt>
                <c:pt idx="456">
                  <c:v>746.77</c:v>
                </c:pt>
                <c:pt idx="457">
                  <c:v>741.48</c:v>
                </c:pt>
                <c:pt idx="458">
                  <c:v>752.99</c:v>
                </c:pt>
                <c:pt idx="459">
                  <c:v>766.0</c:v>
                </c:pt>
                <c:pt idx="460">
                  <c:v>767.04</c:v>
                </c:pt>
                <c:pt idx="461">
                  <c:v>754.73</c:v>
                </c:pt>
                <c:pt idx="462">
                  <c:v>754.1</c:v>
                </c:pt>
                <c:pt idx="463">
                  <c:v>707.8099999999994</c:v>
                </c:pt>
                <c:pt idx="464">
                  <c:v>718.3599999999992</c:v>
                </c:pt>
                <c:pt idx="465">
                  <c:v>705.6</c:v>
                </c:pt>
                <c:pt idx="466">
                  <c:v>689.9</c:v>
                </c:pt>
                <c:pt idx="467">
                  <c:v>689.99</c:v>
                </c:pt>
                <c:pt idx="468">
                  <c:v>679.97</c:v>
                </c:pt>
                <c:pt idx="469">
                  <c:v>713.3599999999992</c:v>
                </c:pt>
                <c:pt idx="470">
                  <c:v>715.98</c:v>
                </c:pt>
                <c:pt idx="471">
                  <c:v>699.89</c:v>
                </c:pt>
                <c:pt idx="472">
                  <c:v>685.01</c:v>
                </c:pt>
                <c:pt idx="473">
                  <c:v>679.41</c:v>
                </c:pt>
                <c:pt idx="474">
                  <c:v>669.9</c:v>
                </c:pt>
                <c:pt idx="475">
                  <c:v>690.51</c:v>
                </c:pt>
                <c:pt idx="476">
                  <c:v>698.25</c:v>
                </c:pt>
                <c:pt idx="477">
                  <c:v>712.8099999999994</c:v>
                </c:pt>
                <c:pt idx="478">
                  <c:v>718.77</c:v>
                </c:pt>
                <c:pt idx="479">
                  <c:v>732.28</c:v>
                </c:pt>
                <c:pt idx="480">
                  <c:v>741.8</c:v>
                </c:pt>
                <c:pt idx="481">
                  <c:v>738.39</c:v>
                </c:pt>
                <c:pt idx="482">
                  <c:v>741.19</c:v>
                </c:pt>
                <c:pt idx="483">
                  <c:v>735.89</c:v>
                </c:pt>
                <c:pt idx="484">
                  <c:v>725.62</c:v>
                </c:pt>
                <c:pt idx="485">
                  <c:v>722.9499999999994</c:v>
                </c:pt>
                <c:pt idx="486">
                  <c:v>710.38</c:v>
                </c:pt>
                <c:pt idx="487">
                  <c:v>694.5</c:v>
                </c:pt>
                <c:pt idx="488">
                  <c:v>692.9599999999994</c:v>
                </c:pt>
                <c:pt idx="489">
                  <c:v>705.22</c:v>
                </c:pt>
                <c:pt idx="490">
                  <c:v>714.73</c:v>
                </c:pt>
                <c:pt idx="491">
                  <c:v>713.97</c:v>
                </c:pt>
                <c:pt idx="492">
                  <c:v>722.001</c:v>
                </c:pt>
                <c:pt idx="493">
                  <c:v>727.88</c:v>
                </c:pt>
                <c:pt idx="494">
                  <c:v>715.8099999999994</c:v>
                </c:pt>
                <c:pt idx="495">
                  <c:v>734.59</c:v>
                </c:pt>
                <c:pt idx="496">
                  <c:v>726.03</c:v>
                </c:pt>
                <c:pt idx="497">
                  <c:v>734.9299999999994</c:v>
                </c:pt>
                <c:pt idx="498">
                  <c:v>725.76</c:v>
                </c:pt>
                <c:pt idx="499">
                  <c:v>735.79</c:v>
                </c:pt>
                <c:pt idx="500">
                  <c:v>743.9</c:v>
                </c:pt>
                <c:pt idx="501">
                  <c:v>736.8599999999992</c:v>
                </c:pt>
                <c:pt idx="502">
                  <c:v>734.3009999999994</c:v>
                </c:pt>
                <c:pt idx="503">
                  <c:v>725.9599999999994</c:v>
                </c:pt>
                <c:pt idx="504">
                  <c:v>739.71</c:v>
                </c:pt>
                <c:pt idx="505">
                  <c:v>743.3399999999992</c:v>
                </c:pt>
                <c:pt idx="506">
                  <c:v>728.66</c:v>
                </c:pt>
                <c:pt idx="507">
                  <c:v>728.19</c:v>
                </c:pt>
                <c:pt idx="508">
                  <c:v>727.474</c:v>
                </c:pt>
                <c:pt idx="509">
                  <c:v>720.53</c:v>
                </c:pt>
                <c:pt idx="510">
                  <c:v>724.11</c:v>
                </c:pt>
                <c:pt idx="511">
                  <c:v>733.99</c:v>
                </c:pt>
                <c:pt idx="512">
                  <c:v>756.26</c:v>
                </c:pt>
                <c:pt idx="513">
                  <c:v>754.13</c:v>
                </c:pt>
                <c:pt idx="514">
                  <c:v>754.48</c:v>
                </c:pt>
                <c:pt idx="515">
                  <c:v>749.4599999999994</c:v>
                </c:pt>
                <c:pt idx="516">
                  <c:v>760.09</c:v>
                </c:pt>
                <c:pt idx="517">
                  <c:v>771.59</c:v>
                </c:pt>
                <c:pt idx="518">
                  <c:v>773.4</c:v>
                </c:pt>
                <c:pt idx="519">
                  <c:v>758.47</c:v>
                </c:pt>
                <c:pt idx="520">
                  <c:v>754.02</c:v>
                </c:pt>
                <c:pt idx="521">
                  <c:v>763.74</c:v>
                </c:pt>
                <c:pt idx="522">
                  <c:v>759.3299999999994</c:v>
                </c:pt>
                <c:pt idx="523">
                  <c:v>758.59</c:v>
                </c:pt>
                <c:pt idx="524">
                  <c:v>765.5</c:v>
                </c:pt>
                <c:pt idx="525">
                  <c:v>779.99</c:v>
                </c:pt>
                <c:pt idx="526">
                  <c:v>786.0</c:v>
                </c:pt>
                <c:pt idx="527">
                  <c:v>781.3499999999992</c:v>
                </c:pt>
                <c:pt idx="528">
                  <c:v>774.74</c:v>
                </c:pt>
                <c:pt idx="529">
                  <c:v>760.59</c:v>
                </c:pt>
                <c:pt idx="530">
                  <c:v>769.9499999999994</c:v>
                </c:pt>
                <c:pt idx="531">
                  <c:v>778.78</c:v>
                </c:pt>
                <c:pt idx="532">
                  <c:v>754.8499999999992</c:v>
                </c:pt>
                <c:pt idx="533">
                  <c:v>750.5599999999994</c:v>
                </c:pt>
                <c:pt idx="534">
                  <c:v>759.62</c:v>
                </c:pt>
                <c:pt idx="535">
                  <c:v>766.49</c:v>
                </c:pt>
                <c:pt idx="536">
                  <c:v>773.41</c:v>
                </c:pt>
                <c:pt idx="537">
                  <c:v>777.48</c:v>
                </c:pt>
                <c:pt idx="538">
                  <c:v>791.61</c:v>
                </c:pt>
                <c:pt idx="539">
                  <c:v>791.99</c:v>
                </c:pt>
                <c:pt idx="540">
                  <c:v>794.15</c:v>
                </c:pt>
                <c:pt idx="541">
                  <c:v>789.76</c:v>
                </c:pt>
                <c:pt idx="542">
                  <c:v>798.49</c:v>
                </c:pt>
                <c:pt idx="543">
                  <c:v>799.74</c:v>
                </c:pt>
                <c:pt idx="544">
                  <c:v>810.8599999999992</c:v>
                </c:pt>
                <c:pt idx="545">
                  <c:v>814.59</c:v>
                </c:pt>
                <c:pt idx="546">
                  <c:v>804.9</c:v>
                </c:pt>
                <c:pt idx="547">
                  <c:v>796.3299999999994</c:v>
                </c:pt>
                <c:pt idx="548">
                  <c:v>802.9499999999994</c:v>
                </c:pt>
                <c:pt idx="549">
                  <c:v>797.27</c:v>
                </c:pt>
                <c:pt idx="550">
                  <c:v>806.04</c:v>
                </c:pt>
                <c:pt idx="551">
                  <c:v>808.08</c:v>
                </c:pt>
                <c:pt idx="552">
                  <c:v>804.42</c:v>
                </c:pt>
                <c:pt idx="553">
                  <c:v>799.63</c:v>
                </c:pt>
                <c:pt idx="554">
                  <c:v>801.3199999999994</c:v>
                </c:pt>
                <c:pt idx="555">
                  <c:v>807.24</c:v>
                </c:pt>
                <c:pt idx="556">
                  <c:v>807.1</c:v>
                </c:pt>
                <c:pt idx="557">
                  <c:v>800.14</c:v>
                </c:pt>
                <c:pt idx="558">
                  <c:v>802.17</c:v>
                </c:pt>
                <c:pt idx="559">
                  <c:v>798.8399999999992</c:v>
                </c:pt>
                <c:pt idx="560">
                  <c:v>798.74</c:v>
                </c:pt>
                <c:pt idx="561">
                  <c:v>794.58</c:v>
                </c:pt>
                <c:pt idx="562">
                  <c:v>794.15</c:v>
                </c:pt>
                <c:pt idx="563">
                  <c:v>797.3399999999992</c:v>
                </c:pt>
                <c:pt idx="564">
                  <c:v>781.77</c:v>
                </c:pt>
                <c:pt idx="565">
                  <c:v>783.67</c:v>
                </c:pt>
                <c:pt idx="566">
                  <c:v>787.15</c:v>
                </c:pt>
                <c:pt idx="567">
                  <c:v>787.37</c:v>
                </c:pt>
                <c:pt idx="568">
                  <c:v>778.8199999999994</c:v>
                </c:pt>
                <c:pt idx="569">
                  <c:v>790.39</c:v>
                </c:pt>
                <c:pt idx="570">
                  <c:v>809.75</c:v>
                </c:pt>
                <c:pt idx="571">
                  <c:v>818.9499999999994</c:v>
                </c:pt>
                <c:pt idx="572">
                  <c:v>832.449</c:v>
                </c:pt>
                <c:pt idx="573">
                  <c:v>833.01</c:v>
                </c:pt>
                <c:pt idx="574">
                  <c:v>851.57</c:v>
                </c:pt>
                <c:pt idx="575">
                  <c:v>866.58</c:v>
                </c:pt>
                <c:pt idx="576">
                  <c:v>845.1</c:v>
                </c:pt>
                <c:pt idx="577">
                  <c:v>849.0</c:v>
                </c:pt>
                <c:pt idx="578">
                  <c:v>855.71</c:v>
                </c:pt>
                <c:pt idx="579">
                  <c:v>851.99</c:v>
                </c:pt>
                <c:pt idx="580">
                  <c:v>848.5</c:v>
                </c:pt>
                <c:pt idx="581">
                  <c:v>835.41</c:v>
                </c:pt>
                <c:pt idx="582">
                  <c:v>844.25</c:v>
                </c:pt>
                <c:pt idx="583">
                  <c:v>844.0</c:v>
                </c:pt>
                <c:pt idx="584">
                  <c:v>842.58</c:v>
                </c:pt>
                <c:pt idx="585">
                  <c:v>839.42</c:v>
                </c:pt>
                <c:pt idx="586">
                  <c:v>836.99</c:v>
                </c:pt>
                <c:pt idx="587">
                  <c:v>828.999</c:v>
                </c:pt>
                <c:pt idx="588">
                  <c:v>838.74</c:v>
                </c:pt>
                <c:pt idx="589">
                  <c:v>845.8499999999992</c:v>
                </c:pt>
                <c:pt idx="590">
                  <c:v>851.64</c:v>
                </c:pt>
                <c:pt idx="591">
                  <c:v>864.55</c:v>
                </c:pt>
                <c:pt idx="592">
                  <c:v>862.3399999999992</c:v>
                </c:pt>
                <c:pt idx="593">
                  <c:v>854.9499999999994</c:v>
                </c:pt>
                <c:pt idx="594">
                  <c:v>848.38</c:v>
                </c:pt>
                <c:pt idx="595">
                  <c:v>863.49</c:v>
                </c:pt>
                <c:pt idx="596">
                  <c:v>875.3199999999994</c:v>
                </c:pt>
                <c:pt idx="597">
                  <c:v>874.26</c:v>
                </c:pt>
                <c:pt idx="598">
                  <c:v>872.53</c:v>
                </c:pt>
                <c:pt idx="599">
                  <c:v>879.37</c:v>
                </c:pt>
                <c:pt idx="600">
                  <c:v>873.66</c:v>
                </c:pt>
                <c:pt idx="601">
                  <c:v>874.41</c:v>
                </c:pt>
                <c:pt idx="602">
                  <c:v>857.17</c:v>
                </c:pt>
                <c:pt idx="603">
                  <c:v>862.59</c:v>
                </c:pt>
                <c:pt idx="604">
                  <c:v>863.92</c:v>
                </c:pt>
                <c:pt idx="605">
                  <c:v>862.3299999999994</c:v>
                </c:pt>
                <c:pt idx="606">
                  <c:v>865.01</c:v>
                </c:pt>
                <c:pt idx="607">
                  <c:v>871.98</c:v>
                </c:pt>
                <c:pt idx="608">
                  <c:v>888.3499999999992</c:v>
                </c:pt>
                <c:pt idx="609">
                  <c:v>888.29</c:v>
                </c:pt>
                <c:pt idx="610">
                  <c:v>897.39</c:v>
                </c:pt>
                <c:pt idx="611">
                  <c:v>893.63</c:v>
                </c:pt>
                <c:pt idx="612">
                  <c:v>883.01</c:v>
                </c:pt>
                <c:pt idx="613">
                  <c:v>888.4499999999994</c:v>
                </c:pt>
                <c:pt idx="614">
                  <c:v>892.76</c:v>
                </c:pt>
                <c:pt idx="615">
                  <c:v>898.9299999999994</c:v>
                </c:pt>
                <c:pt idx="616">
                  <c:v>893.25</c:v>
                </c:pt>
                <c:pt idx="617">
                  <c:v>900.0599999999994</c:v>
                </c:pt>
                <c:pt idx="618">
                  <c:v>877.4599999999994</c:v>
                </c:pt>
                <c:pt idx="619">
                  <c:v>858.8</c:v>
                </c:pt>
                <c:pt idx="620">
                  <c:v>872.8199999999994</c:v>
                </c:pt>
                <c:pt idx="621">
                  <c:v>873.17</c:v>
                </c:pt>
                <c:pt idx="622">
                  <c:v>861.89</c:v>
                </c:pt>
                <c:pt idx="623">
                  <c:v>891.0</c:v>
                </c:pt>
                <c:pt idx="624">
                  <c:v>891.5</c:v>
                </c:pt>
                <c:pt idx="625">
                  <c:v>897.05</c:v>
                </c:pt>
                <c:pt idx="626">
                  <c:v>892.9599999999994</c:v>
                </c:pt>
                <c:pt idx="627">
                  <c:v>900.9599999999994</c:v>
                </c:pt>
                <c:pt idx="628">
                  <c:v>896.89</c:v>
                </c:pt>
                <c:pt idx="629">
                  <c:v>892.3399999999992</c:v>
                </c:pt>
                <c:pt idx="630">
                  <c:v>867.05</c:v>
                </c:pt>
                <c:pt idx="631">
                  <c:v>868.9499999999994</c:v>
                </c:pt>
                <c:pt idx="632">
                  <c:v>846.91</c:v>
                </c:pt>
                <c:pt idx="633">
                  <c:v>855.78</c:v>
                </c:pt>
                <c:pt idx="634">
                  <c:v>839.19</c:v>
                </c:pt>
                <c:pt idx="635">
                  <c:v>840.0</c:v>
                </c:pt>
                <c:pt idx="636">
                  <c:v>857.15</c:v>
                </c:pt>
                <c:pt idx="637">
                  <c:v>849.7</c:v>
                </c:pt>
                <c:pt idx="638">
                  <c:v>857.8</c:v>
                </c:pt>
                <c:pt idx="639">
                  <c:v>876.3299999999994</c:v>
                </c:pt>
                <c:pt idx="640">
                  <c:v>863.42</c:v>
                </c:pt>
                <c:pt idx="641">
                  <c:v>880.3</c:v>
                </c:pt>
                <c:pt idx="642">
                  <c:v>875.4299999999994</c:v>
                </c:pt>
                <c:pt idx="643">
                  <c:v>875.14</c:v>
                </c:pt>
                <c:pt idx="644">
                  <c:v>880.12</c:v>
                </c:pt>
                <c:pt idx="645">
                  <c:v>887.02</c:v>
                </c:pt>
                <c:pt idx="646">
                  <c:v>894.99</c:v>
                </c:pt>
                <c:pt idx="647">
                  <c:v>884.4499999999994</c:v>
                </c:pt>
                <c:pt idx="648">
                  <c:v>877.97</c:v>
                </c:pt>
                <c:pt idx="649">
                  <c:v>893.48</c:v>
                </c:pt>
                <c:pt idx="650">
                  <c:v>893.8099999999994</c:v>
                </c:pt>
                <c:pt idx="651">
                  <c:v>901.4400000000001</c:v>
                </c:pt>
                <c:pt idx="652">
                  <c:v>901.3499999999992</c:v>
                </c:pt>
                <c:pt idx="653">
                  <c:v>877.51</c:v>
                </c:pt>
                <c:pt idx="654">
                  <c:v>837.0599999999994</c:v>
                </c:pt>
                <c:pt idx="655">
                  <c:v>846.49</c:v>
                </c:pt>
                <c:pt idx="656">
                  <c:v>838.42</c:v>
                </c:pt>
                <c:pt idx="657">
                  <c:v>832.76</c:v>
                </c:pt>
                <c:pt idx="658">
                  <c:v>839.8599999999992</c:v>
                </c:pt>
                <c:pt idx="659">
                  <c:v>839.9499999999994</c:v>
                </c:pt>
                <c:pt idx="660">
                  <c:v>846.1</c:v>
                </c:pt>
                <c:pt idx="661">
                  <c:v>836.39</c:v>
                </c:pt>
                <c:pt idx="662">
                  <c:v>815.41</c:v>
                </c:pt>
                <c:pt idx="663">
                  <c:v>817.3</c:v>
                </c:pt>
                <c:pt idx="664">
                  <c:v>833.6</c:v>
                </c:pt>
                <c:pt idx="665">
                  <c:v>838.77</c:v>
                </c:pt>
                <c:pt idx="666">
                  <c:v>833.4599999999994</c:v>
                </c:pt>
                <c:pt idx="667">
                  <c:v>823.65</c:v>
                </c:pt>
                <c:pt idx="668">
                  <c:v>817.3</c:v>
                </c:pt>
                <c:pt idx="669">
                  <c:v>805.99</c:v>
                </c:pt>
                <c:pt idx="670">
                  <c:v>822.3399999999992</c:v>
                </c:pt>
                <c:pt idx="671">
                  <c:v>809.48</c:v>
                </c:pt>
                <c:pt idx="672">
                  <c:v>801.22</c:v>
                </c:pt>
                <c:pt idx="673">
                  <c:v>795.4299999999994</c:v>
                </c:pt>
                <c:pt idx="674">
                  <c:v>791.3099999999994</c:v>
                </c:pt>
                <c:pt idx="675">
                  <c:v>793.89</c:v>
                </c:pt>
                <c:pt idx="676">
                  <c:v>813.3099999999994</c:v>
                </c:pt>
                <c:pt idx="677">
                  <c:v>824.21</c:v>
                </c:pt>
                <c:pt idx="678">
                  <c:v>825.01</c:v>
                </c:pt>
                <c:pt idx="679">
                  <c:v>821.48</c:v>
                </c:pt>
                <c:pt idx="680">
                  <c:v>811.55</c:v>
                </c:pt>
                <c:pt idx="681">
                  <c:v>810.8299999999994</c:v>
                </c:pt>
                <c:pt idx="682">
                  <c:v>816.3599999999992</c:v>
                </c:pt>
                <c:pt idx="683">
                  <c:v>809.4</c:v>
                </c:pt>
                <c:pt idx="684">
                  <c:v>818.13</c:v>
                </c:pt>
                <c:pt idx="685">
                  <c:v>820.87</c:v>
                </c:pt>
                <c:pt idx="686">
                  <c:v>832.91</c:v>
                </c:pt>
                <c:pt idx="687">
                  <c:v>832.87</c:v>
                </c:pt>
                <c:pt idx="688">
                  <c:v>830.3</c:v>
                </c:pt>
                <c:pt idx="689">
                  <c:v>823.22</c:v>
                </c:pt>
                <c:pt idx="690">
                  <c:v>810.75</c:v>
                </c:pt>
                <c:pt idx="691">
                  <c:v>806.17</c:v>
                </c:pt>
                <c:pt idx="692">
                  <c:v>811.3099999999994</c:v>
                </c:pt>
                <c:pt idx="693">
                  <c:v>803.3</c:v>
                </c:pt>
                <c:pt idx="694">
                  <c:v>792.16</c:v>
                </c:pt>
                <c:pt idx="695">
                  <c:v>799.76</c:v>
                </c:pt>
                <c:pt idx="696">
                  <c:v>805.8299999999994</c:v>
                </c:pt>
                <c:pt idx="697">
                  <c:v>813.77</c:v>
                </c:pt>
                <c:pt idx="698">
                  <c:v>816.39</c:v>
                </c:pt>
                <c:pt idx="699">
                  <c:v>814.03</c:v>
                </c:pt>
                <c:pt idx="700">
                  <c:v>818.09</c:v>
                </c:pt>
                <c:pt idx="701">
                  <c:v>835.79</c:v>
                </c:pt>
                <c:pt idx="702">
                  <c:v>845.97</c:v>
                </c:pt>
                <c:pt idx="703">
                  <c:v>843.4299999999994</c:v>
                </c:pt>
                <c:pt idx="704">
                  <c:v>832.99</c:v>
                </c:pt>
                <c:pt idx="705">
                  <c:v>836.24</c:v>
                </c:pt>
                <c:pt idx="706">
                  <c:v>847.62</c:v>
                </c:pt>
                <c:pt idx="707">
                  <c:v>849.39</c:v>
                </c:pt>
                <c:pt idx="708">
                  <c:v>850.89</c:v>
                </c:pt>
                <c:pt idx="709">
                  <c:v>855.42</c:v>
                </c:pt>
                <c:pt idx="710">
                  <c:v>850.77</c:v>
                </c:pt>
                <c:pt idx="711">
                  <c:v>835.001</c:v>
                </c:pt>
                <c:pt idx="712">
                  <c:v>837.89</c:v>
                </c:pt>
                <c:pt idx="713">
                  <c:v>826.3299999999994</c:v>
                </c:pt>
                <c:pt idx="714">
                  <c:v>830.47</c:v>
                </c:pt>
                <c:pt idx="715">
                  <c:v>828.8099999999994</c:v>
                </c:pt>
                <c:pt idx="716">
                  <c:v>832.72</c:v>
                </c:pt>
                <c:pt idx="717">
                  <c:v>952.0599999999994</c:v>
                </c:pt>
                <c:pt idx="718">
                  <c:v>957.68</c:v>
                </c:pt>
                <c:pt idx="719">
                  <c:v>945.3099999999994</c:v>
                </c:pt>
                <c:pt idx="720">
                  <c:v>939.39</c:v>
                </c:pt>
                <c:pt idx="721">
                  <c:v>958.0</c:v>
                </c:pt>
                <c:pt idx="722">
                  <c:v>968.18</c:v>
                </c:pt>
                <c:pt idx="723">
                  <c:v>970.02</c:v>
                </c:pt>
                <c:pt idx="724">
                  <c:v>976.66</c:v>
                </c:pt>
                <c:pt idx="725">
                  <c:v>966.3099999999994</c:v>
                </c:pt>
                <c:pt idx="726">
                  <c:v>965.63</c:v>
                </c:pt>
                <c:pt idx="727">
                  <c:v>976.63</c:v>
                </c:pt>
                <c:pt idx="728">
                  <c:v>959.16</c:v>
                </c:pt>
                <c:pt idx="729">
                  <c:v>955.89</c:v>
                </c:pt>
                <c:pt idx="730">
                  <c:v>966.3299999999994</c:v>
                </c:pt>
                <c:pt idx="731">
                  <c:v>963.03</c:v>
                </c:pt>
                <c:pt idx="732">
                  <c:v>959.181</c:v>
                </c:pt>
                <c:pt idx="733">
                  <c:v>969.75</c:v>
                </c:pt>
                <c:pt idx="734">
                  <c:v>980.1</c:v>
                </c:pt>
                <c:pt idx="735">
                  <c:v>977.0</c:v>
                </c:pt>
                <c:pt idx="736">
                  <c:v>994.999</c:v>
                </c:pt>
                <c:pt idx="737">
                  <c:v>1009.78</c:v>
                </c:pt>
                <c:pt idx="738">
                  <c:v>1004.4</c:v>
                </c:pt>
                <c:pt idx="739">
                  <c:v>979.91</c:v>
                </c:pt>
                <c:pt idx="740">
                  <c:v>989.87</c:v>
                </c:pt>
                <c:pt idx="741">
                  <c:v>976.58</c:v>
                </c:pt>
                <c:pt idx="742">
                  <c:v>970.78</c:v>
                </c:pt>
                <c:pt idx="743">
                  <c:v>973.22</c:v>
                </c:pt>
                <c:pt idx="744">
                  <c:v>971.8499999999992</c:v>
                </c:pt>
                <c:pt idx="745">
                  <c:v>981.92</c:v>
                </c:pt>
                <c:pt idx="746">
                  <c:v>990.04</c:v>
                </c:pt>
                <c:pt idx="747">
                  <c:v>990.63</c:v>
                </c:pt>
                <c:pt idx="748">
                  <c:v>994.9499999999994</c:v>
                </c:pt>
                <c:pt idx="749">
                  <c:v>988.5</c:v>
                </c:pt>
                <c:pt idx="750">
                  <c:v>994.1</c:v>
                </c:pt>
                <c:pt idx="751">
                  <c:v>1000.5</c:v>
                </c:pt>
                <c:pt idx="752">
                  <c:v>1010.02</c:v>
                </c:pt>
                <c:pt idx="753">
                  <c:v>999.48</c:v>
                </c:pt>
                <c:pt idx="754">
                  <c:v>994.58</c:v>
                </c:pt>
                <c:pt idx="755">
                  <c:v>993.09</c:v>
                </c:pt>
                <c:pt idx="756">
                  <c:v>987.11</c:v>
                </c:pt>
                <c:pt idx="757">
                  <c:v>993.74</c:v>
                </c:pt>
                <c:pt idx="758">
                  <c:v>991.14</c:v>
                </c:pt>
                <c:pt idx="759">
                  <c:v>991.38</c:v>
                </c:pt>
                <c:pt idx="760">
                  <c:v>987.0</c:v>
                </c:pt>
                <c:pt idx="761">
                  <c:v>1000.0</c:v>
                </c:pt>
                <c:pt idx="762">
                  <c:v>998.0</c:v>
                </c:pt>
                <c:pt idx="763">
                  <c:v>1016.0</c:v>
                </c:pt>
                <c:pt idx="764">
                  <c:v>1040.0</c:v>
                </c:pt>
                <c:pt idx="765">
                  <c:v>1048.0</c:v>
                </c:pt>
                <c:pt idx="766">
                  <c:v>1044.0</c:v>
                </c:pt>
                <c:pt idx="767">
                  <c:v>1056.0</c:v>
                </c:pt>
                <c:pt idx="768">
                  <c:v>1072.0</c:v>
                </c:pt>
                <c:pt idx="769">
                  <c:v>1076.0</c:v>
                </c:pt>
                <c:pt idx="770">
                  <c:v>1074.0</c:v>
                </c:pt>
                <c:pt idx="771">
                  <c:v>1056.0</c:v>
                </c:pt>
                <c:pt idx="772">
                  <c:v>1064.0</c:v>
                </c:pt>
                <c:pt idx="773">
                  <c:v>1060.0</c:v>
                </c:pt>
                <c:pt idx="774">
                  <c:v>1078.0</c:v>
                </c:pt>
                <c:pt idx="775">
                  <c:v>1100.0</c:v>
                </c:pt>
                <c:pt idx="776">
                  <c:v>1078.0</c:v>
                </c:pt>
                <c:pt idx="777">
                  <c:v>1104.0</c:v>
                </c:pt>
                <c:pt idx="778">
                  <c:v>1124.0</c:v>
                </c:pt>
                <c:pt idx="779">
                  <c:v>1154.0</c:v>
                </c:pt>
                <c:pt idx="780">
                  <c:v>1152.89</c:v>
                </c:pt>
                <c:pt idx="781">
                  <c:v>1182.72</c:v>
                </c:pt>
                <c:pt idx="782">
                  <c:v>1144.62</c:v>
                </c:pt>
                <c:pt idx="783">
                  <c:v>1164.83</c:v>
                </c:pt>
                <c:pt idx="784">
                  <c:v>1155.67</c:v>
                </c:pt>
                <c:pt idx="785">
                  <c:v>1130.38</c:v>
                </c:pt>
                <c:pt idx="786">
                  <c:v>1172.48</c:v>
                </c:pt>
                <c:pt idx="787">
                  <c:v>1132.1</c:v>
                </c:pt>
                <c:pt idx="788">
                  <c:v>1072.95</c:v>
                </c:pt>
                <c:pt idx="789">
                  <c:v>1129.93</c:v>
                </c:pt>
                <c:pt idx="790">
                  <c:v>1137.59</c:v>
                </c:pt>
                <c:pt idx="791">
                  <c:v>1159.12</c:v>
                </c:pt>
                <c:pt idx="792">
                  <c:v>1170.59</c:v>
                </c:pt>
                <c:pt idx="793">
                  <c:v>1170.68</c:v>
                </c:pt>
                <c:pt idx="794">
                  <c:v>1176.3</c:v>
                </c:pt>
                <c:pt idx="795">
                  <c:v>1203.18</c:v>
                </c:pt>
                <c:pt idx="796">
                  <c:v>1212.21</c:v>
                </c:pt>
                <c:pt idx="797">
                  <c:v>1205.42</c:v>
                </c:pt>
                <c:pt idx="798">
                  <c:v>1212.79</c:v>
                </c:pt>
                <c:pt idx="799">
                  <c:v>1232.04</c:v>
                </c:pt>
                <c:pt idx="800">
                  <c:v>1237.99</c:v>
                </c:pt>
                <c:pt idx="801">
                  <c:v>1246.98</c:v>
                </c:pt>
                <c:pt idx="802">
                  <c:v>1207.0</c:v>
                </c:pt>
                <c:pt idx="803">
                  <c:v>1204.55</c:v>
                </c:pt>
                <c:pt idx="804">
                  <c:v>1229.42</c:v>
                </c:pt>
                <c:pt idx="805">
                  <c:v>1237.66</c:v>
                </c:pt>
                <c:pt idx="806">
                  <c:v>1234.39</c:v>
                </c:pt>
                <c:pt idx="807">
                  <c:v>1257.08</c:v>
                </c:pt>
                <c:pt idx="808">
                  <c:v>1275.96</c:v>
                </c:pt>
                <c:pt idx="809">
                  <c:v>1295.64</c:v>
                </c:pt>
                <c:pt idx="810">
                  <c:v>1285.73</c:v>
                </c:pt>
                <c:pt idx="811">
                  <c:v>1290.34</c:v>
                </c:pt>
                <c:pt idx="812">
                  <c:v>1284.87</c:v>
                </c:pt>
                <c:pt idx="813">
                  <c:v>1279.75</c:v>
                </c:pt>
                <c:pt idx="814">
                  <c:v>1243.68</c:v>
                </c:pt>
                <c:pt idx="815">
                  <c:v>1285.81</c:v>
                </c:pt>
                <c:pt idx="816">
                  <c:v>1274.0</c:v>
                </c:pt>
                <c:pt idx="817">
                  <c:v>1264.08</c:v>
                </c:pt>
                <c:pt idx="818">
                  <c:v>1216.0</c:v>
                </c:pt>
                <c:pt idx="819">
                  <c:v>1223.81</c:v>
                </c:pt>
                <c:pt idx="820">
                  <c:v>1244.09</c:v>
                </c:pt>
                <c:pt idx="821">
                  <c:v>1157.57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apple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[financedata1.xls]Sheet1!$B$2:$B$823</c:f>
              <c:numCache>
                <c:formatCode>General</c:formatCode>
                <c:ptCount val="822"/>
                <c:pt idx="0">
                  <c:v>109.3300018310547</c:v>
                </c:pt>
                <c:pt idx="1">
                  <c:v>106.25</c:v>
                </c:pt>
                <c:pt idx="2">
                  <c:v>106.2600021362305</c:v>
                </c:pt>
                <c:pt idx="3">
                  <c:v>107.75</c:v>
                </c:pt>
                <c:pt idx="4">
                  <c:v>111.8899993896484</c:v>
                </c:pt>
                <c:pt idx="5">
                  <c:v>112.0100021362305</c:v>
                </c:pt>
                <c:pt idx="6">
                  <c:v>109.25</c:v>
                </c:pt>
                <c:pt idx="7">
                  <c:v>110.2200012207031</c:v>
                </c:pt>
                <c:pt idx="8">
                  <c:v>109.8000030517578</c:v>
                </c:pt>
                <c:pt idx="9">
                  <c:v>106.8199996948242</c:v>
                </c:pt>
                <c:pt idx="10">
                  <c:v>105.9899978637695</c:v>
                </c:pt>
                <c:pt idx="11">
                  <c:v>108.7200012207031</c:v>
                </c:pt>
                <c:pt idx="12">
                  <c:v>109.5500030517578</c:v>
                </c:pt>
                <c:pt idx="13">
                  <c:v>112.400001525879</c:v>
                </c:pt>
                <c:pt idx="14">
                  <c:v>112.9800033569336</c:v>
                </c:pt>
                <c:pt idx="15">
                  <c:v>113.0999984741211</c:v>
                </c:pt>
                <c:pt idx="16">
                  <c:v>109.1399993896484</c:v>
                </c:pt>
                <c:pt idx="17">
                  <c:v>115.3099975585937</c:v>
                </c:pt>
                <c:pt idx="18">
                  <c:v>118.900001525879</c:v>
                </c:pt>
                <c:pt idx="19">
                  <c:v>117.1600036621094</c:v>
                </c:pt>
                <c:pt idx="20">
                  <c:v>118.629997253418</c:v>
                </c:pt>
                <c:pt idx="21">
                  <c:v>118.6500015258789</c:v>
                </c:pt>
                <c:pt idx="22">
                  <c:v>119.5599975585937</c:v>
                </c:pt>
                <c:pt idx="23">
                  <c:v>119.9400024414062</c:v>
                </c:pt>
                <c:pt idx="24">
                  <c:v>118.9300003051758</c:v>
                </c:pt>
                <c:pt idx="25">
                  <c:v>119.7200012207031</c:v>
                </c:pt>
                <c:pt idx="26">
                  <c:v>122.0199966430664</c:v>
                </c:pt>
                <c:pt idx="27">
                  <c:v>124.879997253418</c:v>
                </c:pt>
                <c:pt idx="28">
                  <c:v>126.4599990844727</c:v>
                </c:pt>
                <c:pt idx="29">
                  <c:v>127.0800018310547</c:v>
                </c:pt>
                <c:pt idx="30">
                  <c:v>127.8300018310547</c:v>
                </c:pt>
                <c:pt idx="31">
                  <c:v>128.7149963378906</c:v>
                </c:pt>
                <c:pt idx="32">
                  <c:v>128.4499969482422</c:v>
                </c:pt>
                <c:pt idx="33">
                  <c:v>129.4949951171875</c:v>
                </c:pt>
                <c:pt idx="34">
                  <c:v>133.0</c:v>
                </c:pt>
                <c:pt idx="35">
                  <c:v>132.1699981689453</c:v>
                </c:pt>
                <c:pt idx="36">
                  <c:v>128.7899932861328</c:v>
                </c:pt>
                <c:pt idx="37">
                  <c:v>130.4149932861328</c:v>
                </c:pt>
                <c:pt idx="38">
                  <c:v>128.4600067138672</c:v>
                </c:pt>
                <c:pt idx="39">
                  <c:v>129.0899963378906</c:v>
                </c:pt>
                <c:pt idx="40">
                  <c:v>129.3600006103516</c:v>
                </c:pt>
                <c:pt idx="41">
                  <c:v>128.5399932861328</c:v>
                </c:pt>
                <c:pt idx="42">
                  <c:v>126.4100036621094</c:v>
                </c:pt>
                <c:pt idx="43">
                  <c:v>126.5999984741211</c:v>
                </c:pt>
                <c:pt idx="44">
                  <c:v>127.1399993896484</c:v>
                </c:pt>
                <c:pt idx="45">
                  <c:v>124.5100021362305</c:v>
                </c:pt>
                <c:pt idx="46">
                  <c:v>122.2399978637695</c:v>
                </c:pt>
                <c:pt idx="47">
                  <c:v>124.4499969482422</c:v>
                </c:pt>
                <c:pt idx="48">
                  <c:v>123.5899963378906</c:v>
                </c:pt>
                <c:pt idx="49">
                  <c:v>124.9499969482422</c:v>
                </c:pt>
                <c:pt idx="50">
                  <c:v>127.0400009155273</c:v>
                </c:pt>
                <c:pt idx="51">
                  <c:v>128.4700012207031</c:v>
                </c:pt>
                <c:pt idx="52">
                  <c:v>127.495002746582</c:v>
                </c:pt>
                <c:pt idx="53">
                  <c:v>125.900001525879</c:v>
                </c:pt>
                <c:pt idx="54">
                  <c:v>127.2099990844727</c:v>
                </c:pt>
                <c:pt idx="55">
                  <c:v>126.6900024414062</c:v>
                </c:pt>
                <c:pt idx="56">
                  <c:v>123.379997253418</c:v>
                </c:pt>
                <c:pt idx="57">
                  <c:v>124.2399978637695</c:v>
                </c:pt>
                <c:pt idx="58">
                  <c:v>123.25</c:v>
                </c:pt>
                <c:pt idx="59">
                  <c:v>126.370002746582</c:v>
                </c:pt>
                <c:pt idx="60">
                  <c:v>124.4300003051758</c:v>
                </c:pt>
                <c:pt idx="61">
                  <c:v>124.25</c:v>
                </c:pt>
                <c:pt idx="62">
                  <c:v>125.3199996948242</c:v>
                </c:pt>
                <c:pt idx="63">
                  <c:v>127.3499984741211</c:v>
                </c:pt>
                <c:pt idx="64">
                  <c:v>126.0100021362305</c:v>
                </c:pt>
                <c:pt idx="65">
                  <c:v>125.5999984741211</c:v>
                </c:pt>
                <c:pt idx="66">
                  <c:v>126.5599975585937</c:v>
                </c:pt>
                <c:pt idx="67">
                  <c:v>127.0999984741211</c:v>
                </c:pt>
                <c:pt idx="68">
                  <c:v>126.8499984741211</c:v>
                </c:pt>
                <c:pt idx="69">
                  <c:v>126.3000030517578</c:v>
                </c:pt>
                <c:pt idx="70">
                  <c:v>126.7799987792969</c:v>
                </c:pt>
                <c:pt idx="71">
                  <c:v>126.1699981689453</c:v>
                </c:pt>
                <c:pt idx="72">
                  <c:v>124.75</c:v>
                </c:pt>
                <c:pt idx="73">
                  <c:v>127.5999984741211</c:v>
                </c:pt>
                <c:pt idx="74">
                  <c:v>126.9100036621094</c:v>
                </c:pt>
                <c:pt idx="75">
                  <c:v>128.6199951171875</c:v>
                </c:pt>
                <c:pt idx="76">
                  <c:v>129.6699981689453</c:v>
                </c:pt>
                <c:pt idx="77">
                  <c:v>130.2799987792969</c:v>
                </c:pt>
                <c:pt idx="78">
                  <c:v>132.6499938964844</c:v>
                </c:pt>
                <c:pt idx="79">
                  <c:v>130.5599975585937</c:v>
                </c:pt>
                <c:pt idx="80">
                  <c:v>128.6399993896484</c:v>
                </c:pt>
                <c:pt idx="81">
                  <c:v>125.1500015258789</c:v>
                </c:pt>
                <c:pt idx="82">
                  <c:v>128.9499969482422</c:v>
                </c:pt>
                <c:pt idx="83">
                  <c:v>128.6999969482422</c:v>
                </c:pt>
                <c:pt idx="84">
                  <c:v>125.8000030517578</c:v>
                </c:pt>
                <c:pt idx="85">
                  <c:v>125.0100021362305</c:v>
                </c:pt>
                <c:pt idx="86">
                  <c:v>125.2600021362305</c:v>
                </c:pt>
                <c:pt idx="87">
                  <c:v>127.620002746582</c:v>
                </c:pt>
                <c:pt idx="88">
                  <c:v>126.3199996948242</c:v>
                </c:pt>
                <c:pt idx="89">
                  <c:v>125.8649978637695</c:v>
                </c:pt>
                <c:pt idx="90">
                  <c:v>126.0100021362305</c:v>
                </c:pt>
                <c:pt idx="91">
                  <c:v>128.9499969482422</c:v>
                </c:pt>
                <c:pt idx="92">
                  <c:v>128.7700042724609</c:v>
                </c:pt>
                <c:pt idx="93">
                  <c:v>130.1900024414062</c:v>
                </c:pt>
                <c:pt idx="94">
                  <c:v>130.0700073242187</c:v>
                </c:pt>
                <c:pt idx="95">
                  <c:v>130.0599975585937</c:v>
                </c:pt>
                <c:pt idx="96">
                  <c:v>131.3899993896484</c:v>
                </c:pt>
                <c:pt idx="97">
                  <c:v>132.5399932861328</c:v>
                </c:pt>
                <c:pt idx="98">
                  <c:v>129.6199951171875</c:v>
                </c:pt>
                <c:pt idx="99">
                  <c:v>132.0449981689453</c:v>
                </c:pt>
                <c:pt idx="100">
                  <c:v>131.7799987792969</c:v>
                </c:pt>
                <c:pt idx="101">
                  <c:v>130.2799987792969</c:v>
                </c:pt>
                <c:pt idx="102">
                  <c:v>130.5350036621094</c:v>
                </c:pt>
                <c:pt idx="103">
                  <c:v>129.9600067138672</c:v>
                </c:pt>
                <c:pt idx="104">
                  <c:v>130.1199951171875</c:v>
                </c:pt>
                <c:pt idx="105">
                  <c:v>129.3600006103516</c:v>
                </c:pt>
                <c:pt idx="106">
                  <c:v>128.6499938964844</c:v>
                </c:pt>
                <c:pt idx="107">
                  <c:v>127.8000030517578</c:v>
                </c:pt>
                <c:pt idx="108">
                  <c:v>127.4199981689453</c:v>
                </c:pt>
                <c:pt idx="109">
                  <c:v>128.8800048828125</c:v>
                </c:pt>
                <c:pt idx="110">
                  <c:v>128.5899963378906</c:v>
                </c:pt>
                <c:pt idx="111">
                  <c:v>127.1699981689453</c:v>
                </c:pt>
                <c:pt idx="112">
                  <c:v>126.9199981689453</c:v>
                </c:pt>
                <c:pt idx="113">
                  <c:v>127.5999984741211</c:v>
                </c:pt>
                <c:pt idx="114">
                  <c:v>127.3000030517578</c:v>
                </c:pt>
                <c:pt idx="115">
                  <c:v>127.879997253418</c:v>
                </c:pt>
                <c:pt idx="116">
                  <c:v>126.5999984741211</c:v>
                </c:pt>
                <c:pt idx="117">
                  <c:v>127.6100006103516</c:v>
                </c:pt>
                <c:pt idx="118">
                  <c:v>127.0299987792969</c:v>
                </c:pt>
                <c:pt idx="119">
                  <c:v>128.1100006103516</c:v>
                </c:pt>
                <c:pt idx="120">
                  <c:v>127.5</c:v>
                </c:pt>
                <c:pt idx="121">
                  <c:v>126.75</c:v>
                </c:pt>
                <c:pt idx="122">
                  <c:v>124.5299987792969</c:v>
                </c:pt>
                <c:pt idx="123">
                  <c:v>125.4250030517578</c:v>
                </c:pt>
                <c:pt idx="124">
                  <c:v>126.5999984741211</c:v>
                </c:pt>
                <c:pt idx="125">
                  <c:v>126.4400024414062</c:v>
                </c:pt>
                <c:pt idx="126">
                  <c:v>126.0</c:v>
                </c:pt>
                <c:pt idx="127">
                  <c:v>125.6900024414062</c:v>
                </c:pt>
                <c:pt idx="128">
                  <c:v>122.5699996948242</c:v>
                </c:pt>
                <c:pt idx="129">
                  <c:v>120.0699996948242</c:v>
                </c:pt>
                <c:pt idx="130">
                  <c:v>123.2799987792969</c:v>
                </c:pt>
                <c:pt idx="131">
                  <c:v>125.6600036621094</c:v>
                </c:pt>
                <c:pt idx="132">
                  <c:v>125.6100006103516</c:v>
                </c:pt>
                <c:pt idx="133">
                  <c:v>126.8199996948242</c:v>
                </c:pt>
                <c:pt idx="134">
                  <c:v>128.5099945068359</c:v>
                </c:pt>
                <c:pt idx="135">
                  <c:v>129.6199951171875</c:v>
                </c:pt>
                <c:pt idx="136">
                  <c:v>132.0700073242187</c:v>
                </c:pt>
                <c:pt idx="137">
                  <c:v>130.75</c:v>
                </c:pt>
                <c:pt idx="138">
                  <c:v>125.2200012207031</c:v>
                </c:pt>
                <c:pt idx="139">
                  <c:v>125.1600036621094</c:v>
                </c:pt>
                <c:pt idx="140">
                  <c:v>124.5</c:v>
                </c:pt>
                <c:pt idx="141">
                  <c:v>122.7699966430664</c:v>
                </c:pt>
                <c:pt idx="142">
                  <c:v>123.379997253418</c:v>
                </c:pt>
                <c:pt idx="143">
                  <c:v>122.9899978637695</c:v>
                </c:pt>
                <c:pt idx="144">
                  <c:v>122.370002746582</c:v>
                </c:pt>
                <c:pt idx="145">
                  <c:v>121.3000030517578</c:v>
                </c:pt>
                <c:pt idx="146">
                  <c:v>118.4400024414062</c:v>
                </c:pt>
                <c:pt idx="147">
                  <c:v>114.6399993896484</c:v>
                </c:pt>
                <c:pt idx="148">
                  <c:v>115.400001525879</c:v>
                </c:pt>
                <c:pt idx="149">
                  <c:v>115.129997253418</c:v>
                </c:pt>
                <c:pt idx="150">
                  <c:v>115.5199966430664</c:v>
                </c:pt>
                <c:pt idx="151">
                  <c:v>119.7200012207031</c:v>
                </c:pt>
                <c:pt idx="152">
                  <c:v>113.4899978637695</c:v>
                </c:pt>
                <c:pt idx="153">
                  <c:v>115.2399978637695</c:v>
                </c:pt>
                <c:pt idx="154">
                  <c:v>115.1500015258789</c:v>
                </c:pt>
                <c:pt idx="155">
                  <c:v>115.9599990844727</c:v>
                </c:pt>
                <c:pt idx="156">
                  <c:v>117.1600036621094</c:v>
                </c:pt>
                <c:pt idx="157">
                  <c:v>116.5</c:v>
                </c:pt>
                <c:pt idx="158">
                  <c:v>115.0100021362305</c:v>
                </c:pt>
                <c:pt idx="159">
                  <c:v>112.6500015258789</c:v>
                </c:pt>
                <c:pt idx="160">
                  <c:v>105.7600021362305</c:v>
                </c:pt>
                <c:pt idx="161">
                  <c:v>103.120002746582</c:v>
                </c:pt>
                <c:pt idx="162">
                  <c:v>103.7399978637695</c:v>
                </c:pt>
                <c:pt idx="163">
                  <c:v>109.6900024414062</c:v>
                </c:pt>
                <c:pt idx="164">
                  <c:v>112.9199981689453</c:v>
                </c:pt>
                <c:pt idx="165">
                  <c:v>113.2900009155273</c:v>
                </c:pt>
                <c:pt idx="166">
                  <c:v>112.7600021362305</c:v>
                </c:pt>
                <c:pt idx="167">
                  <c:v>107.7200012207031</c:v>
                </c:pt>
                <c:pt idx="168">
                  <c:v>112.3399963378906</c:v>
                </c:pt>
                <c:pt idx="169">
                  <c:v>110.370002746582</c:v>
                </c:pt>
                <c:pt idx="170">
                  <c:v>109.2699966430664</c:v>
                </c:pt>
                <c:pt idx="171">
                  <c:v>112.3099975585937</c:v>
                </c:pt>
                <c:pt idx="172">
                  <c:v>110.1500015258789</c:v>
                </c:pt>
                <c:pt idx="173">
                  <c:v>112.5699996948242</c:v>
                </c:pt>
                <c:pt idx="174">
                  <c:v>114.2099990844727</c:v>
                </c:pt>
                <c:pt idx="175">
                  <c:v>115.3099975585937</c:v>
                </c:pt>
                <c:pt idx="176">
                  <c:v>116.2799987792969</c:v>
                </c:pt>
                <c:pt idx="177">
                  <c:v>116.4100036621094</c:v>
                </c:pt>
                <c:pt idx="178">
                  <c:v>113.9199981689453</c:v>
                </c:pt>
                <c:pt idx="179">
                  <c:v>113.4499969482422</c:v>
                </c:pt>
                <c:pt idx="180">
                  <c:v>115.2099990844727</c:v>
                </c:pt>
                <c:pt idx="181">
                  <c:v>113.400001525879</c:v>
                </c:pt>
                <c:pt idx="182">
                  <c:v>114.3199996948242</c:v>
                </c:pt>
                <c:pt idx="183">
                  <c:v>115.0</c:v>
                </c:pt>
                <c:pt idx="184">
                  <c:v>114.7099990844727</c:v>
                </c:pt>
                <c:pt idx="185">
                  <c:v>112.4400024414062</c:v>
                </c:pt>
                <c:pt idx="186">
                  <c:v>109.0599975585937</c:v>
                </c:pt>
                <c:pt idx="187">
                  <c:v>110.3000030517578</c:v>
                </c:pt>
                <c:pt idx="188">
                  <c:v>109.5800018310547</c:v>
                </c:pt>
                <c:pt idx="189">
                  <c:v>110.379997253418</c:v>
                </c:pt>
                <c:pt idx="190">
                  <c:v>110.7799987792969</c:v>
                </c:pt>
                <c:pt idx="191">
                  <c:v>111.3099975585937</c:v>
                </c:pt>
                <c:pt idx="192">
                  <c:v>110.7799987792969</c:v>
                </c:pt>
                <c:pt idx="193">
                  <c:v>109.5</c:v>
                </c:pt>
                <c:pt idx="194">
                  <c:v>112.120002746582</c:v>
                </c:pt>
                <c:pt idx="195">
                  <c:v>111.5999984741211</c:v>
                </c:pt>
                <c:pt idx="196">
                  <c:v>111.7900009155273</c:v>
                </c:pt>
                <c:pt idx="197">
                  <c:v>110.2099990844727</c:v>
                </c:pt>
                <c:pt idx="198">
                  <c:v>111.8600006103516</c:v>
                </c:pt>
                <c:pt idx="199">
                  <c:v>111.0400009155273</c:v>
                </c:pt>
                <c:pt idx="200">
                  <c:v>111.7300033569336</c:v>
                </c:pt>
                <c:pt idx="201">
                  <c:v>113.7699966430664</c:v>
                </c:pt>
                <c:pt idx="202">
                  <c:v>113.7600021362305</c:v>
                </c:pt>
                <c:pt idx="203">
                  <c:v>115.5</c:v>
                </c:pt>
                <c:pt idx="204">
                  <c:v>119.0800018310547</c:v>
                </c:pt>
                <c:pt idx="205">
                  <c:v>115.2799987792969</c:v>
                </c:pt>
                <c:pt idx="206">
                  <c:v>114.5500030517578</c:v>
                </c:pt>
                <c:pt idx="207">
                  <c:v>119.2699966430664</c:v>
                </c:pt>
                <c:pt idx="208">
                  <c:v>120.5299987792969</c:v>
                </c:pt>
                <c:pt idx="209">
                  <c:v>119.5</c:v>
                </c:pt>
                <c:pt idx="210">
                  <c:v>121.1800003051758</c:v>
                </c:pt>
                <c:pt idx="211">
                  <c:v>122.5699996948242</c:v>
                </c:pt>
                <c:pt idx="212">
                  <c:v>122.0</c:v>
                </c:pt>
                <c:pt idx="213">
                  <c:v>120.9199981689453</c:v>
                </c:pt>
                <c:pt idx="214">
                  <c:v>121.0599975585937</c:v>
                </c:pt>
                <c:pt idx="215">
                  <c:v>120.5699996948242</c:v>
                </c:pt>
                <c:pt idx="216">
                  <c:v>116.7699966430664</c:v>
                </c:pt>
                <c:pt idx="217">
                  <c:v>116.1100006103516</c:v>
                </c:pt>
                <c:pt idx="218">
                  <c:v>115.7200012207031</c:v>
                </c:pt>
                <c:pt idx="219">
                  <c:v>112.3399963378906</c:v>
                </c:pt>
                <c:pt idx="220">
                  <c:v>114.1750030517578</c:v>
                </c:pt>
                <c:pt idx="221">
                  <c:v>113.6900024414062</c:v>
                </c:pt>
                <c:pt idx="222">
                  <c:v>117.2900009155273</c:v>
                </c:pt>
                <c:pt idx="223">
                  <c:v>118.7799987792969</c:v>
                </c:pt>
                <c:pt idx="224">
                  <c:v>119.3000030517578</c:v>
                </c:pt>
                <c:pt idx="225">
                  <c:v>117.75</c:v>
                </c:pt>
                <c:pt idx="226">
                  <c:v>118.879997253418</c:v>
                </c:pt>
                <c:pt idx="227">
                  <c:v>118.0299987792969</c:v>
                </c:pt>
                <c:pt idx="228">
                  <c:v>117.8099975585937</c:v>
                </c:pt>
                <c:pt idx="229">
                  <c:v>118.3000030517578</c:v>
                </c:pt>
                <c:pt idx="230">
                  <c:v>117.3399963378906</c:v>
                </c:pt>
                <c:pt idx="231">
                  <c:v>116.2799987792969</c:v>
                </c:pt>
                <c:pt idx="232">
                  <c:v>115.1999969482422</c:v>
                </c:pt>
                <c:pt idx="233">
                  <c:v>119.0299987792969</c:v>
                </c:pt>
                <c:pt idx="234">
                  <c:v>118.2799987792969</c:v>
                </c:pt>
                <c:pt idx="235">
                  <c:v>118.2300033569336</c:v>
                </c:pt>
                <c:pt idx="236">
                  <c:v>115.620002746582</c:v>
                </c:pt>
                <c:pt idx="237">
                  <c:v>116.1699981689453</c:v>
                </c:pt>
                <c:pt idx="238">
                  <c:v>113.1800003051758</c:v>
                </c:pt>
                <c:pt idx="239">
                  <c:v>112.4800033569336</c:v>
                </c:pt>
                <c:pt idx="240">
                  <c:v>110.4899978637695</c:v>
                </c:pt>
                <c:pt idx="241">
                  <c:v>111.3399963378906</c:v>
                </c:pt>
                <c:pt idx="242">
                  <c:v>108.9800033569336</c:v>
                </c:pt>
                <c:pt idx="243">
                  <c:v>106.0299987792969</c:v>
                </c:pt>
                <c:pt idx="244">
                  <c:v>107.3300018310547</c:v>
                </c:pt>
                <c:pt idx="245">
                  <c:v>107.2300033569336</c:v>
                </c:pt>
                <c:pt idx="246">
                  <c:v>108.6100006103516</c:v>
                </c:pt>
                <c:pt idx="247">
                  <c:v>108.0299987792969</c:v>
                </c:pt>
                <c:pt idx="248">
                  <c:v>106.8199996948242</c:v>
                </c:pt>
                <c:pt idx="249">
                  <c:v>108.7399978637695</c:v>
                </c:pt>
                <c:pt idx="250">
                  <c:v>107.3199996948242</c:v>
                </c:pt>
                <c:pt idx="251">
                  <c:v>105.2600021362305</c:v>
                </c:pt>
                <c:pt idx="252">
                  <c:v>105.3499984741211</c:v>
                </c:pt>
                <c:pt idx="253">
                  <c:v>102.7099990844727</c:v>
                </c:pt>
                <c:pt idx="254">
                  <c:v>100.6999969482422</c:v>
                </c:pt>
                <c:pt idx="255">
                  <c:v>96.4499969482422</c:v>
                </c:pt>
                <c:pt idx="256">
                  <c:v>96.9599990844727</c:v>
                </c:pt>
                <c:pt idx="257">
                  <c:v>98.52999877929685</c:v>
                </c:pt>
                <c:pt idx="258">
                  <c:v>99.9599990844727</c:v>
                </c:pt>
                <c:pt idx="259">
                  <c:v>97.38999938964843</c:v>
                </c:pt>
                <c:pt idx="260">
                  <c:v>99.5199966430664</c:v>
                </c:pt>
                <c:pt idx="261">
                  <c:v>97.12999725341786</c:v>
                </c:pt>
                <c:pt idx="262">
                  <c:v>96.66000366210937</c:v>
                </c:pt>
                <c:pt idx="263">
                  <c:v>96.79000091552734</c:v>
                </c:pt>
                <c:pt idx="264">
                  <c:v>96.30000305175781</c:v>
                </c:pt>
                <c:pt idx="265">
                  <c:v>101.4199981689453</c:v>
                </c:pt>
                <c:pt idx="266">
                  <c:v>99.44000244140624</c:v>
                </c:pt>
                <c:pt idx="267">
                  <c:v>99.98999786376945</c:v>
                </c:pt>
                <c:pt idx="268">
                  <c:v>93.4199981689453</c:v>
                </c:pt>
                <c:pt idx="269">
                  <c:v>94.0899963378905</c:v>
                </c:pt>
                <c:pt idx="270">
                  <c:v>97.3399963378905</c:v>
                </c:pt>
                <c:pt idx="271">
                  <c:v>96.4300003051758</c:v>
                </c:pt>
                <c:pt idx="272">
                  <c:v>94.48000335693358</c:v>
                </c:pt>
                <c:pt idx="273">
                  <c:v>96.34999847412108</c:v>
                </c:pt>
                <c:pt idx="274">
                  <c:v>96.59999847412108</c:v>
                </c:pt>
                <c:pt idx="275">
                  <c:v>94.0199966430664</c:v>
                </c:pt>
                <c:pt idx="276">
                  <c:v>95.01000213623036</c:v>
                </c:pt>
                <c:pt idx="277">
                  <c:v>94.98999786376945</c:v>
                </c:pt>
                <c:pt idx="278">
                  <c:v>94.2699966430664</c:v>
                </c:pt>
                <c:pt idx="279">
                  <c:v>93.6999969482422</c:v>
                </c:pt>
                <c:pt idx="280">
                  <c:v>93.98999786376945</c:v>
                </c:pt>
                <c:pt idx="281">
                  <c:v>96.63999938964843</c:v>
                </c:pt>
                <c:pt idx="282">
                  <c:v>98.12000274658175</c:v>
                </c:pt>
                <c:pt idx="283">
                  <c:v>96.26000213623036</c:v>
                </c:pt>
                <c:pt idx="284">
                  <c:v>96.04000091552734</c:v>
                </c:pt>
                <c:pt idx="285">
                  <c:v>96.87999725341786</c:v>
                </c:pt>
                <c:pt idx="286">
                  <c:v>94.69000244140625</c:v>
                </c:pt>
                <c:pt idx="287">
                  <c:v>96.09999847412108</c:v>
                </c:pt>
                <c:pt idx="288">
                  <c:v>96.76000213623035</c:v>
                </c:pt>
                <c:pt idx="289">
                  <c:v>96.9100036621094</c:v>
                </c:pt>
                <c:pt idx="290">
                  <c:v>96.69000244140625</c:v>
                </c:pt>
                <c:pt idx="291">
                  <c:v>100.5299987792969</c:v>
                </c:pt>
                <c:pt idx="292">
                  <c:v>100.75</c:v>
                </c:pt>
                <c:pt idx="293">
                  <c:v>101.5</c:v>
                </c:pt>
                <c:pt idx="294">
                  <c:v>103.0100021362305</c:v>
                </c:pt>
                <c:pt idx="295">
                  <c:v>101.870002746582</c:v>
                </c:pt>
                <c:pt idx="296">
                  <c:v>101.0299987792969</c:v>
                </c:pt>
                <c:pt idx="297">
                  <c:v>101.120002746582</c:v>
                </c:pt>
                <c:pt idx="298">
                  <c:v>101.1699981689453</c:v>
                </c:pt>
                <c:pt idx="299">
                  <c:v>102.2600021362305</c:v>
                </c:pt>
                <c:pt idx="300">
                  <c:v>102.5199966430664</c:v>
                </c:pt>
                <c:pt idx="301">
                  <c:v>104.5800018310547</c:v>
                </c:pt>
                <c:pt idx="302">
                  <c:v>105.9700012207031</c:v>
                </c:pt>
                <c:pt idx="303">
                  <c:v>105.8000030517578</c:v>
                </c:pt>
                <c:pt idx="304">
                  <c:v>105.9199981689453</c:v>
                </c:pt>
                <c:pt idx="305">
                  <c:v>105.9100036621094</c:v>
                </c:pt>
                <c:pt idx="306">
                  <c:v>106.7200012207031</c:v>
                </c:pt>
                <c:pt idx="307">
                  <c:v>106.129997253418</c:v>
                </c:pt>
                <c:pt idx="308">
                  <c:v>105.6699981689453</c:v>
                </c:pt>
                <c:pt idx="309">
                  <c:v>105.1900024414062</c:v>
                </c:pt>
                <c:pt idx="310">
                  <c:v>107.6800003051758</c:v>
                </c:pt>
                <c:pt idx="311">
                  <c:v>109.5599975585937</c:v>
                </c:pt>
                <c:pt idx="312">
                  <c:v>108.9899978637695</c:v>
                </c:pt>
                <c:pt idx="313">
                  <c:v>109.9899978637695</c:v>
                </c:pt>
                <c:pt idx="314">
                  <c:v>111.120002746582</c:v>
                </c:pt>
                <c:pt idx="315">
                  <c:v>109.8099975585937</c:v>
                </c:pt>
                <c:pt idx="316">
                  <c:v>110.9599990844727</c:v>
                </c:pt>
                <c:pt idx="317">
                  <c:v>108.5400009155273</c:v>
                </c:pt>
                <c:pt idx="318">
                  <c:v>108.6600036621094</c:v>
                </c:pt>
                <c:pt idx="319">
                  <c:v>109.0199966430664</c:v>
                </c:pt>
                <c:pt idx="320">
                  <c:v>110.4400024414062</c:v>
                </c:pt>
                <c:pt idx="321">
                  <c:v>112.0400009155273</c:v>
                </c:pt>
                <c:pt idx="322">
                  <c:v>112.0999984741211</c:v>
                </c:pt>
                <c:pt idx="323">
                  <c:v>109.8499984741211</c:v>
                </c:pt>
                <c:pt idx="324">
                  <c:v>107.4800033569336</c:v>
                </c:pt>
                <c:pt idx="325">
                  <c:v>106.9100036621094</c:v>
                </c:pt>
                <c:pt idx="326">
                  <c:v>107.129997253418</c:v>
                </c:pt>
                <c:pt idx="327">
                  <c:v>105.9700012207031</c:v>
                </c:pt>
                <c:pt idx="328">
                  <c:v>105.6800003051758</c:v>
                </c:pt>
                <c:pt idx="329">
                  <c:v>105.0800018310547</c:v>
                </c:pt>
                <c:pt idx="330">
                  <c:v>104.3499984741211</c:v>
                </c:pt>
                <c:pt idx="331">
                  <c:v>97.81999969482421</c:v>
                </c:pt>
                <c:pt idx="332">
                  <c:v>94.83000183105447</c:v>
                </c:pt>
                <c:pt idx="333">
                  <c:v>93.73999786376945</c:v>
                </c:pt>
                <c:pt idx="334">
                  <c:v>93.63999938964843</c:v>
                </c:pt>
                <c:pt idx="335">
                  <c:v>95.18000030517578</c:v>
                </c:pt>
                <c:pt idx="336">
                  <c:v>94.19000244140625</c:v>
                </c:pt>
                <c:pt idx="337">
                  <c:v>93.23999786376945</c:v>
                </c:pt>
                <c:pt idx="338">
                  <c:v>92.72000122070311</c:v>
                </c:pt>
                <c:pt idx="339">
                  <c:v>92.79000091552734</c:v>
                </c:pt>
                <c:pt idx="340">
                  <c:v>93.4199981689453</c:v>
                </c:pt>
                <c:pt idx="341">
                  <c:v>92.51000213623036</c:v>
                </c:pt>
                <c:pt idx="342">
                  <c:v>90.3399963378905</c:v>
                </c:pt>
                <c:pt idx="343">
                  <c:v>90.5199966430664</c:v>
                </c:pt>
                <c:pt idx="344">
                  <c:v>93.87999725341786</c:v>
                </c:pt>
                <c:pt idx="345">
                  <c:v>93.48999786376945</c:v>
                </c:pt>
                <c:pt idx="346">
                  <c:v>94.55999755859357</c:v>
                </c:pt>
                <c:pt idx="347">
                  <c:v>94.1999969482422</c:v>
                </c:pt>
                <c:pt idx="348">
                  <c:v>95.22000122070311</c:v>
                </c:pt>
                <c:pt idx="349">
                  <c:v>96.4300003051758</c:v>
                </c:pt>
                <c:pt idx="350">
                  <c:v>97.9000015258789</c:v>
                </c:pt>
                <c:pt idx="351">
                  <c:v>99.62000274658175</c:v>
                </c:pt>
                <c:pt idx="352">
                  <c:v>100.4100036621094</c:v>
                </c:pt>
                <c:pt idx="353">
                  <c:v>100.3499984741211</c:v>
                </c:pt>
                <c:pt idx="354">
                  <c:v>99.86000061035155</c:v>
                </c:pt>
                <c:pt idx="355">
                  <c:v>98.4599990844727</c:v>
                </c:pt>
                <c:pt idx="356">
                  <c:v>97.72000122070311</c:v>
                </c:pt>
                <c:pt idx="357">
                  <c:v>97.9199981689453</c:v>
                </c:pt>
                <c:pt idx="358">
                  <c:v>98.62999725341785</c:v>
                </c:pt>
                <c:pt idx="359">
                  <c:v>99.02999877929685</c:v>
                </c:pt>
                <c:pt idx="360">
                  <c:v>98.94000244140624</c:v>
                </c:pt>
                <c:pt idx="361">
                  <c:v>99.65000152587891</c:v>
                </c:pt>
                <c:pt idx="362">
                  <c:v>98.83000183105447</c:v>
                </c:pt>
                <c:pt idx="363">
                  <c:v>97.3399963378905</c:v>
                </c:pt>
                <c:pt idx="364">
                  <c:v>97.4599990844727</c:v>
                </c:pt>
                <c:pt idx="365">
                  <c:v>97.13999938964843</c:v>
                </c:pt>
                <c:pt idx="366">
                  <c:v>97.55000305175781</c:v>
                </c:pt>
                <c:pt idx="367">
                  <c:v>95.33000183105447</c:v>
                </c:pt>
                <c:pt idx="368">
                  <c:v>95.09999847412108</c:v>
                </c:pt>
                <c:pt idx="369">
                  <c:v>95.9100036621094</c:v>
                </c:pt>
                <c:pt idx="370">
                  <c:v>95.55000305175781</c:v>
                </c:pt>
                <c:pt idx="371">
                  <c:v>96.09999847412108</c:v>
                </c:pt>
                <c:pt idx="372">
                  <c:v>93.4000015258789</c:v>
                </c:pt>
                <c:pt idx="373">
                  <c:v>92.04000091552734</c:v>
                </c:pt>
                <c:pt idx="374">
                  <c:v>93.5899963378905</c:v>
                </c:pt>
                <c:pt idx="375">
                  <c:v>94.4000015258789</c:v>
                </c:pt>
                <c:pt idx="376">
                  <c:v>95.59999847412108</c:v>
                </c:pt>
                <c:pt idx="377">
                  <c:v>95.88999938964843</c:v>
                </c:pt>
                <c:pt idx="378">
                  <c:v>94.98999786376945</c:v>
                </c:pt>
                <c:pt idx="379">
                  <c:v>95.52999877929685</c:v>
                </c:pt>
                <c:pt idx="380">
                  <c:v>95.94000244140624</c:v>
                </c:pt>
                <c:pt idx="381">
                  <c:v>96.68000030517578</c:v>
                </c:pt>
                <c:pt idx="382">
                  <c:v>96.98000335693358</c:v>
                </c:pt>
                <c:pt idx="383">
                  <c:v>97.4199981689453</c:v>
                </c:pt>
                <c:pt idx="384">
                  <c:v>96.87000274658175</c:v>
                </c:pt>
                <c:pt idx="385">
                  <c:v>98.79000091552734</c:v>
                </c:pt>
                <c:pt idx="386">
                  <c:v>98.77999877929685</c:v>
                </c:pt>
                <c:pt idx="387">
                  <c:v>99.83000183105447</c:v>
                </c:pt>
                <c:pt idx="388">
                  <c:v>99.87000274658175</c:v>
                </c:pt>
                <c:pt idx="389">
                  <c:v>99.9599990844727</c:v>
                </c:pt>
                <c:pt idx="390">
                  <c:v>99.4300003051758</c:v>
                </c:pt>
                <c:pt idx="391">
                  <c:v>98.66000366210937</c:v>
                </c:pt>
                <c:pt idx="392">
                  <c:v>97.3399963378905</c:v>
                </c:pt>
                <c:pt idx="393">
                  <c:v>96.66999816894531</c:v>
                </c:pt>
                <c:pt idx="394">
                  <c:v>102.9499969482422</c:v>
                </c:pt>
                <c:pt idx="395">
                  <c:v>104.3399963378906</c:v>
                </c:pt>
                <c:pt idx="396">
                  <c:v>104.2099990844727</c:v>
                </c:pt>
                <c:pt idx="397">
                  <c:v>106.0500030517578</c:v>
                </c:pt>
                <c:pt idx="398">
                  <c:v>104.4800033569336</c:v>
                </c:pt>
                <c:pt idx="399">
                  <c:v>105.7900009155273</c:v>
                </c:pt>
                <c:pt idx="400">
                  <c:v>105.870002746582</c:v>
                </c:pt>
                <c:pt idx="401">
                  <c:v>107.4800033569336</c:v>
                </c:pt>
                <c:pt idx="402">
                  <c:v>108.370002746582</c:v>
                </c:pt>
                <c:pt idx="403">
                  <c:v>108.8099975585937</c:v>
                </c:pt>
                <c:pt idx="404">
                  <c:v>108.0</c:v>
                </c:pt>
                <c:pt idx="405">
                  <c:v>107.9300003051758</c:v>
                </c:pt>
                <c:pt idx="406">
                  <c:v>108.1800003051758</c:v>
                </c:pt>
                <c:pt idx="407">
                  <c:v>109.4800033569336</c:v>
                </c:pt>
                <c:pt idx="408">
                  <c:v>109.379997253418</c:v>
                </c:pt>
                <c:pt idx="409">
                  <c:v>109.2200012207031</c:v>
                </c:pt>
                <c:pt idx="410">
                  <c:v>109.0800018310547</c:v>
                </c:pt>
                <c:pt idx="411">
                  <c:v>109.3600006103516</c:v>
                </c:pt>
                <c:pt idx="412">
                  <c:v>108.5100021362305</c:v>
                </c:pt>
                <c:pt idx="413">
                  <c:v>108.8499984741211</c:v>
                </c:pt>
                <c:pt idx="414">
                  <c:v>108.0299987792969</c:v>
                </c:pt>
                <c:pt idx="415">
                  <c:v>107.5699996948242</c:v>
                </c:pt>
                <c:pt idx="416">
                  <c:v>106.9400024414062</c:v>
                </c:pt>
                <c:pt idx="417">
                  <c:v>106.8199996948242</c:v>
                </c:pt>
                <c:pt idx="418">
                  <c:v>106.0</c:v>
                </c:pt>
                <c:pt idx="419">
                  <c:v>106.0999984741211</c:v>
                </c:pt>
                <c:pt idx="420">
                  <c:v>106.7300033569336</c:v>
                </c:pt>
                <c:pt idx="421">
                  <c:v>107.7300033569336</c:v>
                </c:pt>
                <c:pt idx="422">
                  <c:v>107.6999969482422</c:v>
                </c:pt>
                <c:pt idx="423">
                  <c:v>108.3600006103516</c:v>
                </c:pt>
                <c:pt idx="424">
                  <c:v>105.5199966430664</c:v>
                </c:pt>
                <c:pt idx="425">
                  <c:v>103.129997253418</c:v>
                </c:pt>
                <c:pt idx="426">
                  <c:v>105.4400024414062</c:v>
                </c:pt>
                <c:pt idx="427">
                  <c:v>107.9499969482422</c:v>
                </c:pt>
                <c:pt idx="428">
                  <c:v>111.7699966430664</c:v>
                </c:pt>
                <c:pt idx="429">
                  <c:v>115.5699996948242</c:v>
                </c:pt>
                <c:pt idx="430">
                  <c:v>114.9199981689453</c:v>
                </c:pt>
                <c:pt idx="431">
                  <c:v>113.5800018310547</c:v>
                </c:pt>
                <c:pt idx="432">
                  <c:v>113.5699996948242</c:v>
                </c:pt>
                <c:pt idx="433">
                  <c:v>113.5500030517578</c:v>
                </c:pt>
                <c:pt idx="434">
                  <c:v>114.620002746582</c:v>
                </c:pt>
                <c:pt idx="435">
                  <c:v>112.7099990844727</c:v>
                </c:pt>
                <c:pt idx="436">
                  <c:v>112.879997253418</c:v>
                </c:pt>
                <c:pt idx="437">
                  <c:v>113.0899963378906</c:v>
                </c:pt>
                <c:pt idx="438">
                  <c:v>113.9499969482422</c:v>
                </c:pt>
                <c:pt idx="439">
                  <c:v>112.1800003051758</c:v>
                </c:pt>
                <c:pt idx="440">
                  <c:v>113.0500030517578</c:v>
                </c:pt>
                <c:pt idx="441">
                  <c:v>112.5199966430664</c:v>
                </c:pt>
                <c:pt idx="442">
                  <c:v>113.0</c:v>
                </c:pt>
                <c:pt idx="443">
                  <c:v>113.0500030517578</c:v>
                </c:pt>
                <c:pt idx="444">
                  <c:v>113.8899993896484</c:v>
                </c:pt>
                <c:pt idx="445">
                  <c:v>114.0599975585937</c:v>
                </c:pt>
                <c:pt idx="446">
                  <c:v>116.0500030517578</c:v>
                </c:pt>
                <c:pt idx="447">
                  <c:v>116.3000030517578</c:v>
                </c:pt>
                <c:pt idx="448">
                  <c:v>117.3399963378906</c:v>
                </c:pt>
                <c:pt idx="449">
                  <c:v>116.9800033569336</c:v>
                </c:pt>
                <c:pt idx="450">
                  <c:v>117.629997253418</c:v>
                </c:pt>
                <c:pt idx="451">
                  <c:v>117.5500030517578</c:v>
                </c:pt>
                <c:pt idx="452">
                  <c:v>117.4700012207031</c:v>
                </c:pt>
                <c:pt idx="453">
                  <c:v>117.120002746582</c:v>
                </c:pt>
                <c:pt idx="454">
                  <c:v>117.0599975585937</c:v>
                </c:pt>
                <c:pt idx="455">
                  <c:v>116.5999984741211</c:v>
                </c:pt>
                <c:pt idx="456">
                  <c:v>117.6500015258789</c:v>
                </c:pt>
                <c:pt idx="457">
                  <c:v>118.25</c:v>
                </c:pt>
                <c:pt idx="458">
                  <c:v>115.5899963378906</c:v>
                </c:pt>
                <c:pt idx="459">
                  <c:v>114.4800033569336</c:v>
                </c:pt>
                <c:pt idx="460">
                  <c:v>113.7200012207031</c:v>
                </c:pt>
                <c:pt idx="461">
                  <c:v>113.5400009155273</c:v>
                </c:pt>
                <c:pt idx="462">
                  <c:v>111.4899978637695</c:v>
                </c:pt>
                <c:pt idx="463">
                  <c:v>111.5899963378906</c:v>
                </c:pt>
                <c:pt idx="464">
                  <c:v>109.8300018310547</c:v>
                </c:pt>
                <c:pt idx="465">
                  <c:v>108.8399963378906</c:v>
                </c:pt>
                <c:pt idx="466">
                  <c:v>110.4100036621094</c:v>
                </c:pt>
                <c:pt idx="467">
                  <c:v>111.0599975585937</c:v>
                </c:pt>
                <c:pt idx="468">
                  <c:v>110.879997253418</c:v>
                </c:pt>
                <c:pt idx="469">
                  <c:v>107.7900009155273</c:v>
                </c:pt>
                <c:pt idx="470">
                  <c:v>108.4300003051758</c:v>
                </c:pt>
                <c:pt idx="471">
                  <c:v>105.7099990844727</c:v>
                </c:pt>
                <c:pt idx="472">
                  <c:v>107.1100006103516</c:v>
                </c:pt>
                <c:pt idx="473">
                  <c:v>109.9899978637695</c:v>
                </c:pt>
                <c:pt idx="474">
                  <c:v>109.9499969482422</c:v>
                </c:pt>
                <c:pt idx="475">
                  <c:v>110.0599975585937</c:v>
                </c:pt>
                <c:pt idx="476">
                  <c:v>111.7300033569336</c:v>
                </c:pt>
                <c:pt idx="477">
                  <c:v>111.8000030517578</c:v>
                </c:pt>
                <c:pt idx="478">
                  <c:v>111.2300033569336</c:v>
                </c:pt>
                <c:pt idx="479">
                  <c:v>111.7900009155273</c:v>
                </c:pt>
                <c:pt idx="480">
                  <c:v>111.5699996948242</c:v>
                </c:pt>
                <c:pt idx="481">
                  <c:v>111.4599990844727</c:v>
                </c:pt>
                <c:pt idx="482">
                  <c:v>110.5199966430664</c:v>
                </c:pt>
                <c:pt idx="483">
                  <c:v>109.4899978637695</c:v>
                </c:pt>
                <c:pt idx="484">
                  <c:v>109.900001525879</c:v>
                </c:pt>
                <c:pt idx="485">
                  <c:v>109.1100006103516</c:v>
                </c:pt>
                <c:pt idx="486">
                  <c:v>109.9499969482422</c:v>
                </c:pt>
                <c:pt idx="487">
                  <c:v>111.0299987792969</c:v>
                </c:pt>
                <c:pt idx="488">
                  <c:v>112.120002746582</c:v>
                </c:pt>
                <c:pt idx="489">
                  <c:v>113.9499969482422</c:v>
                </c:pt>
                <c:pt idx="490">
                  <c:v>113.3000030517578</c:v>
                </c:pt>
                <c:pt idx="491">
                  <c:v>115.1900024414062</c:v>
                </c:pt>
                <c:pt idx="492">
                  <c:v>115.1900024414062</c:v>
                </c:pt>
                <c:pt idx="493">
                  <c:v>115.8199996948242</c:v>
                </c:pt>
                <c:pt idx="494">
                  <c:v>115.9700012207031</c:v>
                </c:pt>
                <c:pt idx="495">
                  <c:v>116.6399993896484</c:v>
                </c:pt>
                <c:pt idx="496">
                  <c:v>116.9499969482422</c:v>
                </c:pt>
                <c:pt idx="497">
                  <c:v>117.0599975585937</c:v>
                </c:pt>
                <c:pt idx="498">
                  <c:v>116.2900009155273</c:v>
                </c:pt>
                <c:pt idx="499">
                  <c:v>116.5199966430664</c:v>
                </c:pt>
                <c:pt idx="500">
                  <c:v>117.2600021362305</c:v>
                </c:pt>
                <c:pt idx="501">
                  <c:v>116.7600021362305</c:v>
                </c:pt>
                <c:pt idx="502">
                  <c:v>116.7300033569336</c:v>
                </c:pt>
                <c:pt idx="503">
                  <c:v>115.8199996948242</c:v>
                </c:pt>
                <c:pt idx="504">
                  <c:v>116.1500015258789</c:v>
                </c:pt>
                <c:pt idx="505">
                  <c:v>116.0199966430664</c:v>
                </c:pt>
                <c:pt idx="506">
                  <c:v>116.6100006103516</c:v>
                </c:pt>
                <c:pt idx="507">
                  <c:v>117.9100036621094</c:v>
                </c:pt>
                <c:pt idx="508">
                  <c:v>118.9899978637695</c:v>
                </c:pt>
                <c:pt idx="509">
                  <c:v>119.1100006103516</c:v>
                </c:pt>
                <c:pt idx="510">
                  <c:v>119.75</c:v>
                </c:pt>
                <c:pt idx="511">
                  <c:v>119.25</c:v>
                </c:pt>
                <c:pt idx="512">
                  <c:v>119.0400009155273</c:v>
                </c:pt>
                <c:pt idx="513">
                  <c:v>120.0</c:v>
                </c:pt>
                <c:pt idx="514">
                  <c:v>119.9899978637695</c:v>
                </c:pt>
                <c:pt idx="515">
                  <c:v>119.7799987792969</c:v>
                </c:pt>
                <c:pt idx="516">
                  <c:v>120.0</c:v>
                </c:pt>
                <c:pt idx="517">
                  <c:v>120.0800018310547</c:v>
                </c:pt>
                <c:pt idx="518">
                  <c:v>119.9700012207031</c:v>
                </c:pt>
                <c:pt idx="519">
                  <c:v>121.879997253418</c:v>
                </c:pt>
                <c:pt idx="520">
                  <c:v>121.9400024414062</c:v>
                </c:pt>
                <c:pt idx="521">
                  <c:v>121.9499969482422</c:v>
                </c:pt>
                <c:pt idx="522">
                  <c:v>121.629997253418</c:v>
                </c:pt>
                <c:pt idx="523">
                  <c:v>121.3499984741211</c:v>
                </c:pt>
                <c:pt idx="524">
                  <c:v>128.75</c:v>
                </c:pt>
                <c:pt idx="525">
                  <c:v>128.529998779297</c:v>
                </c:pt>
                <c:pt idx="526">
                  <c:v>129.0800018310547</c:v>
                </c:pt>
                <c:pt idx="527">
                  <c:v>130.2899932861328</c:v>
                </c:pt>
                <c:pt idx="528">
                  <c:v>131.529998779297</c:v>
                </c:pt>
                <c:pt idx="529">
                  <c:v>132.0399932861328</c:v>
                </c:pt>
                <c:pt idx="530">
                  <c:v>132.4199981689453</c:v>
                </c:pt>
                <c:pt idx="531">
                  <c:v>132.1199951171875</c:v>
                </c:pt>
                <c:pt idx="532">
                  <c:v>133.2899932861328</c:v>
                </c:pt>
                <c:pt idx="533">
                  <c:v>135.020004272461</c:v>
                </c:pt>
                <c:pt idx="534">
                  <c:v>135.5099945068359</c:v>
                </c:pt>
                <c:pt idx="535">
                  <c:v>135.3450012207031</c:v>
                </c:pt>
                <c:pt idx="536">
                  <c:v>135.7200012207031</c:v>
                </c:pt>
                <c:pt idx="537">
                  <c:v>136.6999969482422</c:v>
                </c:pt>
                <c:pt idx="538">
                  <c:v>137.1100006103516</c:v>
                </c:pt>
                <c:pt idx="539">
                  <c:v>136.529998779297</c:v>
                </c:pt>
                <c:pt idx="540">
                  <c:v>136.6600036621094</c:v>
                </c:pt>
                <c:pt idx="541">
                  <c:v>136.9299926757812</c:v>
                </c:pt>
                <c:pt idx="542">
                  <c:v>136.9900054931641</c:v>
                </c:pt>
                <c:pt idx="543">
                  <c:v>139.7899932861328</c:v>
                </c:pt>
                <c:pt idx="544">
                  <c:v>138.9600067138672</c:v>
                </c:pt>
                <c:pt idx="545">
                  <c:v>139.7799987792969</c:v>
                </c:pt>
                <c:pt idx="546">
                  <c:v>139.3399963378906</c:v>
                </c:pt>
                <c:pt idx="547">
                  <c:v>139.520004272461</c:v>
                </c:pt>
                <c:pt idx="548">
                  <c:v>139.0</c:v>
                </c:pt>
                <c:pt idx="549">
                  <c:v>138.6799926757812</c:v>
                </c:pt>
                <c:pt idx="550">
                  <c:v>139.1399993896484</c:v>
                </c:pt>
                <c:pt idx="551">
                  <c:v>139.1999969482422</c:v>
                </c:pt>
                <c:pt idx="552">
                  <c:v>138.9900054931641</c:v>
                </c:pt>
                <c:pt idx="553">
                  <c:v>140.4600067138672</c:v>
                </c:pt>
                <c:pt idx="554">
                  <c:v>140.6900024414062</c:v>
                </c:pt>
                <c:pt idx="555">
                  <c:v>139.9900054931641</c:v>
                </c:pt>
                <c:pt idx="556">
                  <c:v>141.4600067138672</c:v>
                </c:pt>
                <c:pt idx="557">
                  <c:v>139.8399963378906</c:v>
                </c:pt>
                <c:pt idx="558">
                  <c:v>141.4199981689453</c:v>
                </c:pt>
                <c:pt idx="559">
                  <c:v>140.9199981689453</c:v>
                </c:pt>
                <c:pt idx="560">
                  <c:v>140.6399993896484</c:v>
                </c:pt>
                <c:pt idx="561">
                  <c:v>140.8800048828125</c:v>
                </c:pt>
                <c:pt idx="562">
                  <c:v>143.8000030517578</c:v>
                </c:pt>
                <c:pt idx="563">
                  <c:v>144.1199951171875</c:v>
                </c:pt>
                <c:pt idx="564">
                  <c:v>143.9299926757812</c:v>
                </c:pt>
                <c:pt idx="565">
                  <c:v>143.6600036621094</c:v>
                </c:pt>
                <c:pt idx="566">
                  <c:v>143.6999969482422</c:v>
                </c:pt>
                <c:pt idx="567">
                  <c:v>144.7700042724609</c:v>
                </c:pt>
                <c:pt idx="568">
                  <c:v>144.020004272461</c:v>
                </c:pt>
                <c:pt idx="569">
                  <c:v>143.6600036621094</c:v>
                </c:pt>
                <c:pt idx="570">
                  <c:v>143.3399963378906</c:v>
                </c:pt>
                <c:pt idx="571">
                  <c:v>143.1699981689453</c:v>
                </c:pt>
                <c:pt idx="572">
                  <c:v>141.6300048828125</c:v>
                </c:pt>
                <c:pt idx="573">
                  <c:v>141.8000030517578</c:v>
                </c:pt>
                <c:pt idx="574">
                  <c:v>141.0500030517578</c:v>
                </c:pt>
                <c:pt idx="575">
                  <c:v>141.8300018310547</c:v>
                </c:pt>
                <c:pt idx="576">
                  <c:v>141.1999969482422</c:v>
                </c:pt>
                <c:pt idx="577">
                  <c:v>140.6799926757812</c:v>
                </c:pt>
                <c:pt idx="578">
                  <c:v>142.4400024414062</c:v>
                </c:pt>
                <c:pt idx="579">
                  <c:v>142.2700042724609</c:v>
                </c:pt>
                <c:pt idx="580">
                  <c:v>143.6399993896484</c:v>
                </c:pt>
                <c:pt idx="581">
                  <c:v>144.529998779297</c:v>
                </c:pt>
                <c:pt idx="582">
                  <c:v>143.6799926757812</c:v>
                </c:pt>
                <c:pt idx="583">
                  <c:v>143.7899932861328</c:v>
                </c:pt>
                <c:pt idx="584">
                  <c:v>143.6499938964844</c:v>
                </c:pt>
                <c:pt idx="585">
                  <c:v>146.5800018310547</c:v>
                </c:pt>
                <c:pt idx="586">
                  <c:v>147.5099945068359</c:v>
                </c:pt>
                <c:pt idx="587">
                  <c:v>147.0599975585937</c:v>
                </c:pt>
                <c:pt idx="588">
                  <c:v>146.529998779297</c:v>
                </c:pt>
                <c:pt idx="589">
                  <c:v>148.9600067138672</c:v>
                </c:pt>
                <c:pt idx="590">
                  <c:v>153.0099945068359</c:v>
                </c:pt>
                <c:pt idx="591">
                  <c:v>153.9900054931641</c:v>
                </c:pt>
                <c:pt idx="592">
                  <c:v>153.2599945068359</c:v>
                </c:pt>
                <c:pt idx="593">
                  <c:v>153.9499969482422</c:v>
                </c:pt>
                <c:pt idx="594">
                  <c:v>156.1000061035156</c:v>
                </c:pt>
                <c:pt idx="595">
                  <c:v>155.6999969482422</c:v>
                </c:pt>
                <c:pt idx="596">
                  <c:v>155.4700012207031</c:v>
                </c:pt>
                <c:pt idx="597">
                  <c:v>150.25</c:v>
                </c:pt>
                <c:pt idx="598">
                  <c:v>152.5399932861328</c:v>
                </c:pt>
                <c:pt idx="599">
                  <c:v>153.0599975585937</c:v>
                </c:pt>
                <c:pt idx="600">
                  <c:v>153.9900054931641</c:v>
                </c:pt>
                <c:pt idx="601">
                  <c:v>153.8000030517578</c:v>
                </c:pt>
                <c:pt idx="602">
                  <c:v>153.3399963378906</c:v>
                </c:pt>
                <c:pt idx="603">
                  <c:v>153.8699951171875</c:v>
                </c:pt>
                <c:pt idx="604">
                  <c:v>153.6100006103516</c:v>
                </c:pt>
                <c:pt idx="605">
                  <c:v>153.6699981689453</c:v>
                </c:pt>
                <c:pt idx="606">
                  <c:v>152.7599945068359</c:v>
                </c:pt>
                <c:pt idx="607">
                  <c:v>153.1799926757812</c:v>
                </c:pt>
                <c:pt idx="608">
                  <c:v>155.4499969482422</c:v>
                </c:pt>
                <c:pt idx="609">
                  <c:v>153.9299926757812</c:v>
                </c:pt>
                <c:pt idx="610">
                  <c:v>154.4499969482422</c:v>
                </c:pt>
                <c:pt idx="611">
                  <c:v>155.3699951171875</c:v>
                </c:pt>
                <c:pt idx="612">
                  <c:v>154.9900054931641</c:v>
                </c:pt>
                <c:pt idx="613">
                  <c:v>148.9799957275391</c:v>
                </c:pt>
                <c:pt idx="614">
                  <c:v>145.4199981689453</c:v>
                </c:pt>
                <c:pt idx="615">
                  <c:v>146.5899963378906</c:v>
                </c:pt>
                <c:pt idx="616">
                  <c:v>145.1600036621094</c:v>
                </c:pt>
                <c:pt idx="617">
                  <c:v>144.2899932861328</c:v>
                </c:pt>
                <c:pt idx="618">
                  <c:v>142.2700042724609</c:v>
                </c:pt>
                <c:pt idx="619">
                  <c:v>146.3399963378906</c:v>
                </c:pt>
                <c:pt idx="620">
                  <c:v>145.0099945068359</c:v>
                </c:pt>
                <c:pt idx="621">
                  <c:v>145.8699951171875</c:v>
                </c:pt>
                <c:pt idx="622">
                  <c:v>145.6300048828125</c:v>
                </c:pt>
                <c:pt idx="623">
                  <c:v>146.2799987792969</c:v>
                </c:pt>
                <c:pt idx="624">
                  <c:v>145.8200073242187</c:v>
                </c:pt>
                <c:pt idx="625">
                  <c:v>143.7299957275391</c:v>
                </c:pt>
                <c:pt idx="626">
                  <c:v>145.8300018310547</c:v>
                </c:pt>
                <c:pt idx="627">
                  <c:v>143.6799926757812</c:v>
                </c:pt>
                <c:pt idx="628">
                  <c:v>144.020004272461</c:v>
                </c:pt>
                <c:pt idx="629">
                  <c:v>143.5</c:v>
                </c:pt>
                <c:pt idx="630">
                  <c:v>144.0899963378906</c:v>
                </c:pt>
                <c:pt idx="631">
                  <c:v>142.7299957275391</c:v>
                </c:pt>
                <c:pt idx="632">
                  <c:v>144.1799926757812</c:v>
                </c:pt>
                <c:pt idx="633">
                  <c:v>145.0599975585937</c:v>
                </c:pt>
                <c:pt idx="634">
                  <c:v>145.529998779297</c:v>
                </c:pt>
                <c:pt idx="635">
                  <c:v>145.7400054931641</c:v>
                </c:pt>
                <c:pt idx="636">
                  <c:v>147.7700042724609</c:v>
                </c:pt>
                <c:pt idx="637">
                  <c:v>149.0399932861328</c:v>
                </c:pt>
                <c:pt idx="638">
                  <c:v>149.5599975585937</c:v>
                </c:pt>
                <c:pt idx="639">
                  <c:v>150.0800018310547</c:v>
                </c:pt>
                <c:pt idx="640">
                  <c:v>151.020004272461</c:v>
                </c:pt>
                <c:pt idx="641">
                  <c:v>150.3399963378906</c:v>
                </c:pt>
                <c:pt idx="642">
                  <c:v>150.2700042724609</c:v>
                </c:pt>
                <c:pt idx="643">
                  <c:v>152.0899963378906</c:v>
                </c:pt>
                <c:pt idx="644">
                  <c:v>152.7400054931641</c:v>
                </c:pt>
                <c:pt idx="645">
                  <c:v>153.4600067138672</c:v>
                </c:pt>
                <c:pt idx="646">
                  <c:v>150.5599975585937</c:v>
                </c:pt>
                <c:pt idx="647">
                  <c:v>149.5</c:v>
                </c:pt>
                <c:pt idx="648">
                  <c:v>148.7299957275391</c:v>
                </c:pt>
                <c:pt idx="649">
                  <c:v>150.0500030517578</c:v>
                </c:pt>
                <c:pt idx="650">
                  <c:v>157.1399993896484</c:v>
                </c:pt>
                <c:pt idx="651">
                  <c:v>155.5700073242187</c:v>
                </c:pt>
                <c:pt idx="652">
                  <c:v>156.3899993896484</c:v>
                </c:pt>
                <c:pt idx="653">
                  <c:v>158.8099975585937</c:v>
                </c:pt>
                <c:pt idx="654">
                  <c:v>160.0800018310547</c:v>
                </c:pt>
                <c:pt idx="655">
                  <c:v>161.0599975585937</c:v>
                </c:pt>
                <c:pt idx="656">
                  <c:v>155.3200073242187</c:v>
                </c:pt>
                <c:pt idx="657">
                  <c:v>157.4799957275391</c:v>
                </c:pt>
                <c:pt idx="658">
                  <c:v>159.8500061035156</c:v>
                </c:pt>
                <c:pt idx="659">
                  <c:v>161.6000061035156</c:v>
                </c:pt>
                <c:pt idx="660">
                  <c:v>160.9499969482422</c:v>
                </c:pt>
                <c:pt idx="661">
                  <c:v>157.8600006103516</c:v>
                </c:pt>
                <c:pt idx="662">
                  <c:v>157.5</c:v>
                </c:pt>
                <c:pt idx="663">
                  <c:v>157.2100067138672</c:v>
                </c:pt>
                <c:pt idx="664">
                  <c:v>159.7799987792969</c:v>
                </c:pt>
                <c:pt idx="665">
                  <c:v>159.9799957275391</c:v>
                </c:pt>
                <c:pt idx="666">
                  <c:v>159.2700042724609</c:v>
                </c:pt>
                <c:pt idx="667">
                  <c:v>159.8600006103516</c:v>
                </c:pt>
                <c:pt idx="668">
                  <c:v>161.4700012207031</c:v>
                </c:pt>
                <c:pt idx="669">
                  <c:v>162.9100036621094</c:v>
                </c:pt>
                <c:pt idx="670">
                  <c:v>163.3500061035156</c:v>
                </c:pt>
                <c:pt idx="671">
                  <c:v>164.0</c:v>
                </c:pt>
                <c:pt idx="672">
                  <c:v>164.0500030517578</c:v>
                </c:pt>
                <c:pt idx="673">
                  <c:v>162.0800018310547</c:v>
                </c:pt>
                <c:pt idx="674">
                  <c:v>161.9100036621094</c:v>
                </c:pt>
                <c:pt idx="675">
                  <c:v>161.2599945068359</c:v>
                </c:pt>
                <c:pt idx="676">
                  <c:v>158.6300048828125</c:v>
                </c:pt>
                <c:pt idx="677">
                  <c:v>161.5</c:v>
                </c:pt>
                <c:pt idx="678">
                  <c:v>160.8600006103516</c:v>
                </c:pt>
                <c:pt idx="679">
                  <c:v>159.6499938964844</c:v>
                </c:pt>
                <c:pt idx="680">
                  <c:v>158.2799987792969</c:v>
                </c:pt>
                <c:pt idx="681">
                  <c:v>159.8800048828125</c:v>
                </c:pt>
                <c:pt idx="682">
                  <c:v>158.6699981689453</c:v>
                </c:pt>
                <c:pt idx="683">
                  <c:v>158.7299957275391</c:v>
                </c:pt>
                <c:pt idx="684">
                  <c:v>156.0700073242187</c:v>
                </c:pt>
                <c:pt idx="685">
                  <c:v>153.3899993896484</c:v>
                </c:pt>
                <c:pt idx="686">
                  <c:v>151.8899993896484</c:v>
                </c:pt>
                <c:pt idx="687">
                  <c:v>150.5500030517578</c:v>
                </c:pt>
                <c:pt idx="688">
                  <c:v>153.1399993896484</c:v>
                </c:pt>
                <c:pt idx="689">
                  <c:v>154.2299957275391</c:v>
                </c:pt>
                <c:pt idx="690">
                  <c:v>153.2799987792969</c:v>
                </c:pt>
                <c:pt idx="691">
                  <c:v>154.1199951171875</c:v>
                </c:pt>
                <c:pt idx="692">
                  <c:v>153.8099975585937</c:v>
                </c:pt>
                <c:pt idx="693">
                  <c:v>154.4799957275391</c:v>
                </c:pt>
                <c:pt idx="694">
                  <c:v>153.4799957275391</c:v>
                </c:pt>
                <c:pt idx="695">
                  <c:v>155.3899993896484</c:v>
                </c:pt>
                <c:pt idx="696">
                  <c:v>155.3000030517578</c:v>
                </c:pt>
                <c:pt idx="697">
                  <c:v>155.8399963378906</c:v>
                </c:pt>
                <c:pt idx="698">
                  <c:v>155.8999938964844</c:v>
                </c:pt>
                <c:pt idx="699">
                  <c:v>156.5500030517578</c:v>
                </c:pt>
                <c:pt idx="700">
                  <c:v>156.0</c:v>
                </c:pt>
                <c:pt idx="701">
                  <c:v>156.9900054931641</c:v>
                </c:pt>
                <c:pt idx="702">
                  <c:v>159.8800048828125</c:v>
                </c:pt>
                <c:pt idx="703">
                  <c:v>160.4700012207031</c:v>
                </c:pt>
                <c:pt idx="704">
                  <c:v>159.7599945068359</c:v>
                </c:pt>
                <c:pt idx="705">
                  <c:v>155.9799957275391</c:v>
                </c:pt>
                <c:pt idx="706">
                  <c:v>156.25</c:v>
                </c:pt>
                <c:pt idx="707">
                  <c:v>156.1699981689453</c:v>
                </c:pt>
                <c:pt idx="708">
                  <c:v>157.1000061035156</c:v>
                </c:pt>
                <c:pt idx="709">
                  <c:v>156.4100036621094</c:v>
                </c:pt>
                <c:pt idx="710">
                  <c:v>157.4100036621094</c:v>
                </c:pt>
                <c:pt idx="711">
                  <c:v>163.0500030517578</c:v>
                </c:pt>
                <c:pt idx="712">
                  <c:v>166.7200012207031</c:v>
                </c:pt>
                <c:pt idx="713">
                  <c:v>169.0399932861328</c:v>
                </c:pt>
                <c:pt idx="714">
                  <c:v>166.8899993896484</c:v>
                </c:pt>
                <c:pt idx="715">
                  <c:v>168.1100006103516</c:v>
                </c:pt>
                <c:pt idx="716">
                  <c:v>172.5</c:v>
                </c:pt>
                <c:pt idx="717">
                  <c:v>174.25</c:v>
                </c:pt>
                <c:pt idx="718">
                  <c:v>174.8099975585937</c:v>
                </c:pt>
                <c:pt idx="719">
                  <c:v>176.2400054931641</c:v>
                </c:pt>
                <c:pt idx="720">
                  <c:v>175.8800048828125</c:v>
                </c:pt>
                <c:pt idx="721">
                  <c:v>174.6699981689453</c:v>
                </c:pt>
                <c:pt idx="722">
                  <c:v>173.9700012207031</c:v>
                </c:pt>
                <c:pt idx="723">
                  <c:v>171.3399963378906</c:v>
                </c:pt>
                <c:pt idx="724">
                  <c:v>169.0800018310547</c:v>
                </c:pt>
                <c:pt idx="725">
                  <c:v>171.1000061035156</c:v>
                </c:pt>
                <c:pt idx="726">
                  <c:v>170.1499938964844</c:v>
                </c:pt>
                <c:pt idx="727">
                  <c:v>169.9799957275391</c:v>
                </c:pt>
                <c:pt idx="728">
                  <c:v>173.1399993896484</c:v>
                </c:pt>
                <c:pt idx="729">
                  <c:v>174.9600067138672</c:v>
                </c:pt>
                <c:pt idx="730">
                  <c:v>174.9700012207031</c:v>
                </c:pt>
                <c:pt idx="731">
                  <c:v>174.0899963378906</c:v>
                </c:pt>
                <c:pt idx="732">
                  <c:v>173.0700073242187</c:v>
                </c:pt>
                <c:pt idx="733">
                  <c:v>169.4799957275391</c:v>
                </c:pt>
                <c:pt idx="734">
                  <c:v>171.8500061035156</c:v>
                </c:pt>
                <c:pt idx="735">
                  <c:v>171.0500030517578</c:v>
                </c:pt>
                <c:pt idx="736">
                  <c:v>169.8000030517578</c:v>
                </c:pt>
                <c:pt idx="737">
                  <c:v>169.6399993896484</c:v>
                </c:pt>
                <c:pt idx="738">
                  <c:v>169.0099945068359</c:v>
                </c:pt>
                <c:pt idx="739">
                  <c:v>169.3200073242187</c:v>
                </c:pt>
                <c:pt idx="740">
                  <c:v>169.3699951171875</c:v>
                </c:pt>
                <c:pt idx="741">
                  <c:v>172.6699981689453</c:v>
                </c:pt>
                <c:pt idx="742">
                  <c:v>171.6999969482422</c:v>
                </c:pt>
                <c:pt idx="743">
                  <c:v>172.2700042724609</c:v>
                </c:pt>
                <c:pt idx="744">
                  <c:v>172.2200012207031</c:v>
                </c:pt>
                <c:pt idx="745">
                  <c:v>173.9700012207031</c:v>
                </c:pt>
                <c:pt idx="746">
                  <c:v>176.4199981689453</c:v>
                </c:pt>
                <c:pt idx="747">
                  <c:v>174.5399932861328</c:v>
                </c:pt>
                <c:pt idx="748">
                  <c:v>174.3500061035156</c:v>
                </c:pt>
                <c:pt idx="749">
                  <c:v>175.0099945068359</c:v>
                </c:pt>
                <c:pt idx="750">
                  <c:v>175.0099945068359</c:v>
                </c:pt>
                <c:pt idx="751">
                  <c:v>170.5700073242187</c:v>
                </c:pt>
                <c:pt idx="752">
                  <c:v>170.6000061035156</c:v>
                </c:pt>
                <c:pt idx="753">
                  <c:v>171.0800018310547</c:v>
                </c:pt>
                <c:pt idx="754">
                  <c:v>169.2299957275391</c:v>
                </c:pt>
                <c:pt idx="755">
                  <c:v>172.2599945068359</c:v>
                </c:pt>
                <c:pt idx="756">
                  <c:v>172.2299957275391</c:v>
                </c:pt>
                <c:pt idx="757">
                  <c:v>173.029998779297</c:v>
                </c:pt>
                <c:pt idx="758">
                  <c:v>175.0</c:v>
                </c:pt>
                <c:pt idx="759">
                  <c:v>174.3500061035156</c:v>
                </c:pt>
                <c:pt idx="760">
                  <c:v>174.3300018310547</c:v>
                </c:pt>
                <c:pt idx="761">
                  <c:v>174.2899932861328</c:v>
                </c:pt>
                <c:pt idx="762">
                  <c:v>175.2799987792969</c:v>
                </c:pt>
                <c:pt idx="763">
                  <c:v>177.0899963378906</c:v>
                </c:pt>
                <c:pt idx="764">
                  <c:v>176.1900024414062</c:v>
                </c:pt>
                <c:pt idx="765">
                  <c:v>179.1000061035156</c:v>
                </c:pt>
                <c:pt idx="766">
                  <c:v>179.2599945068359</c:v>
                </c:pt>
                <c:pt idx="767">
                  <c:v>178.4600067138672</c:v>
                </c:pt>
                <c:pt idx="768">
                  <c:v>177.0</c:v>
                </c:pt>
                <c:pt idx="769">
                  <c:v>177.0399932861328</c:v>
                </c:pt>
                <c:pt idx="770">
                  <c:v>174.2200012207031</c:v>
                </c:pt>
                <c:pt idx="771">
                  <c:v>171.1100006103516</c:v>
                </c:pt>
                <c:pt idx="772">
                  <c:v>171.5099945068359</c:v>
                </c:pt>
                <c:pt idx="773">
                  <c:v>167.9600067138672</c:v>
                </c:pt>
                <c:pt idx="774">
                  <c:v>166.9700012207031</c:v>
                </c:pt>
                <c:pt idx="775">
                  <c:v>167.4299926757812</c:v>
                </c:pt>
                <c:pt idx="776">
                  <c:v>167.7799987792969</c:v>
                </c:pt>
                <c:pt idx="777">
                  <c:v>160.5</c:v>
                </c:pt>
                <c:pt idx="778">
                  <c:v>156.4900054931641</c:v>
                </c:pt>
                <c:pt idx="779">
                  <c:v>163.029998779297</c:v>
                </c:pt>
                <c:pt idx="780">
                  <c:v>159.5399932861328</c:v>
                </c:pt>
                <c:pt idx="781">
                  <c:v>155.1499938964844</c:v>
                </c:pt>
                <c:pt idx="782">
                  <c:v>156.4100036621094</c:v>
                </c:pt>
                <c:pt idx="783">
                  <c:v>162.7100067138672</c:v>
                </c:pt>
                <c:pt idx="784">
                  <c:v>164.3399963378906</c:v>
                </c:pt>
                <c:pt idx="785">
                  <c:v>167.3699951171875</c:v>
                </c:pt>
                <c:pt idx="786">
                  <c:v>172.9900054931641</c:v>
                </c:pt>
                <c:pt idx="787">
                  <c:v>172.4299926757812</c:v>
                </c:pt>
                <c:pt idx="788">
                  <c:v>171.8500061035156</c:v>
                </c:pt>
                <c:pt idx="789">
                  <c:v>171.0700073242187</c:v>
                </c:pt>
                <c:pt idx="790">
                  <c:v>172.5</c:v>
                </c:pt>
                <c:pt idx="791">
                  <c:v>175.5</c:v>
                </c:pt>
                <c:pt idx="792">
                  <c:v>178.9700012207031</c:v>
                </c:pt>
                <c:pt idx="793">
                  <c:v>178.3899993896484</c:v>
                </c:pt>
                <c:pt idx="794">
                  <c:v>178.1199951171875</c:v>
                </c:pt>
                <c:pt idx="795">
                  <c:v>175.0</c:v>
                </c:pt>
                <c:pt idx="796">
                  <c:v>176.2100067138672</c:v>
                </c:pt>
                <c:pt idx="797">
                  <c:v>176.8200073242187</c:v>
                </c:pt>
                <c:pt idx="798">
                  <c:v>176.6699981689453</c:v>
                </c:pt>
                <c:pt idx="799">
                  <c:v>175.029998779297</c:v>
                </c:pt>
                <c:pt idx="800">
                  <c:v>176.9400024414062</c:v>
                </c:pt>
                <c:pt idx="801">
                  <c:v>179.9799957275391</c:v>
                </c:pt>
                <c:pt idx="802">
                  <c:v>181.7200012207031</c:v>
                </c:pt>
                <c:pt idx="803">
                  <c:v>179.9700012207031</c:v>
                </c:pt>
                <c:pt idx="804">
                  <c:v>178.4400024414062</c:v>
                </c:pt>
                <c:pt idx="805">
                  <c:v>178.6499938964844</c:v>
                </c:pt>
                <c:pt idx="806">
                  <c:v>178.020004272461</c:v>
                </c:pt>
                <c:pt idx="807">
                  <c:v>175.3000030517578</c:v>
                </c:pt>
                <c:pt idx="808">
                  <c:v>175.2400054931641</c:v>
                </c:pt>
                <c:pt idx="809">
                  <c:v>171.2700042724609</c:v>
                </c:pt>
                <c:pt idx="810">
                  <c:v>168.8500061035156</c:v>
                </c:pt>
                <c:pt idx="811">
                  <c:v>164.9400024414062</c:v>
                </c:pt>
                <c:pt idx="812">
                  <c:v>172.7700042724609</c:v>
                </c:pt>
                <c:pt idx="813">
                  <c:v>168.3399963378906</c:v>
                </c:pt>
                <c:pt idx="814">
                  <c:v>166.4799957275391</c:v>
                </c:pt>
                <c:pt idx="815">
                  <c:v>167.7799987792969</c:v>
                </c:pt>
                <c:pt idx="816">
                  <c:v>166.6799926757812</c:v>
                </c:pt>
                <c:pt idx="817">
                  <c:v>168.3899993896484</c:v>
                </c:pt>
                <c:pt idx="818">
                  <c:v>171.6100006103516</c:v>
                </c:pt>
                <c:pt idx="819">
                  <c:v>172.8000030517578</c:v>
                </c:pt>
                <c:pt idx="820">
                  <c:v>168.3800048828125</c:v>
                </c:pt>
                <c:pt idx="821">
                  <c:v>170.0500030517578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ebay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[financedata1.xls]Sheet1!$C$2:$C$823</c:f>
              <c:numCache>
                <c:formatCode>General</c:formatCode>
                <c:ptCount val="822"/>
                <c:pt idx="0">
                  <c:v>23.6574993133545</c:v>
                </c:pt>
                <c:pt idx="1">
                  <c:v>23.45759963989258</c:v>
                </c:pt>
                <c:pt idx="2">
                  <c:v>23.15670013427734</c:v>
                </c:pt>
                <c:pt idx="3">
                  <c:v>23.11669921875</c:v>
                </c:pt>
                <c:pt idx="4">
                  <c:v>23.74169921875</c:v>
                </c:pt>
                <c:pt idx="5">
                  <c:v>23.41340065002441</c:v>
                </c:pt>
                <c:pt idx="6">
                  <c:v>23.23250007629395</c:v>
                </c:pt>
                <c:pt idx="7">
                  <c:v>23.20299911499023</c:v>
                </c:pt>
                <c:pt idx="8">
                  <c:v>22.73999977111816</c:v>
                </c:pt>
                <c:pt idx="9">
                  <c:v>22.31279945373532</c:v>
                </c:pt>
                <c:pt idx="10">
                  <c:v>22.58429908752441</c:v>
                </c:pt>
                <c:pt idx="11">
                  <c:v>22.59269905090324</c:v>
                </c:pt>
                <c:pt idx="12">
                  <c:v>22.46649932861328</c:v>
                </c:pt>
                <c:pt idx="13">
                  <c:v>24.05109977722168</c:v>
                </c:pt>
                <c:pt idx="14">
                  <c:v>23.88899993896482</c:v>
                </c:pt>
                <c:pt idx="15">
                  <c:v>23.59440040588379</c:v>
                </c:pt>
                <c:pt idx="16">
                  <c:v>23.01779937744141</c:v>
                </c:pt>
                <c:pt idx="17">
                  <c:v>22.66010093688965</c:v>
                </c:pt>
                <c:pt idx="18">
                  <c:v>22.71059989929199</c:v>
                </c:pt>
                <c:pt idx="19">
                  <c:v>22.30649948120117</c:v>
                </c:pt>
                <c:pt idx="20">
                  <c:v>22.60540008544922</c:v>
                </c:pt>
                <c:pt idx="21">
                  <c:v>22.83259963989258</c:v>
                </c:pt>
                <c:pt idx="22">
                  <c:v>22.60540008544922</c:v>
                </c:pt>
                <c:pt idx="23">
                  <c:v>22.84950065612792</c:v>
                </c:pt>
                <c:pt idx="24">
                  <c:v>22.93779945373532</c:v>
                </c:pt>
                <c:pt idx="25">
                  <c:v>22.86630058288574</c:v>
                </c:pt>
                <c:pt idx="26">
                  <c:v>23.26189994812012</c:v>
                </c:pt>
                <c:pt idx="27">
                  <c:v>23.20719909667969</c:v>
                </c:pt>
                <c:pt idx="28">
                  <c:v>23.03680038452148</c:v>
                </c:pt>
                <c:pt idx="29">
                  <c:v>23.76700019836426</c:v>
                </c:pt>
                <c:pt idx="30">
                  <c:v>23.74379920959472</c:v>
                </c:pt>
                <c:pt idx="31">
                  <c:v>23.94799995422363</c:v>
                </c:pt>
                <c:pt idx="32">
                  <c:v>24.26359939575187</c:v>
                </c:pt>
                <c:pt idx="33">
                  <c:v>24.4193000793457</c:v>
                </c:pt>
                <c:pt idx="34">
                  <c:v>24.44039916992179</c:v>
                </c:pt>
                <c:pt idx="35">
                  <c:v>24.57929992675781</c:v>
                </c:pt>
                <c:pt idx="36">
                  <c:v>24.55820083618162</c:v>
                </c:pt>
                <c:pt idx="37">
                  <c:v>24.6382007598877</c:v>
                </c:pt>
                <c:pt idx="38">
                  <c:v>24.37299919128418</c:v>
                </c:pt>
                <c:pt idx="39">
                  <c:v>24.57089996337891</c:v>
                </c:pt>
                <c:pt idx="40">
                  <c:v>24.5181999206543</c:v>
                </c:pt>
                <c:pt idx="41">
                  <c:v>24.54140090942382</c:v>
                </c:pt>
                <c:pt idx="42">
                  <c:v>24.86549949645996</c:v>
                </c:pt>
                <c:pt idx="43">
                  <c:v>25.19799995422363</c:v>
                </c:pt>
                <c:pt idx="44">
                  <c:v>25.59149932861328</c:v>
                </c:pt>
                <c:pt idx="45">
                  <c:v>24.92020034790038</c:v>
                </c:pt>
                <c:pt idx="46">
                  <c:v>25.11590003967285</c:v>
                </c:pt>
                <c:pt idx="47">
                  <c:v>25.0044002532959</c:v>
                </c:pt>
                <c:pt idx="48">
                  <c:v>24.86129951477051</c:v>
                </c:pt>
                <c:pt idx="49">
                  <c:v>25.07169914245605</c:v>
                </c:pt>
                <c:pt idx="50">
                  <c:v>25.03800010681152</c:v>
                </c:pt>
                <c:pt idx="51">
                  <c:v>24.58979988098137</c:v>
                </c:pt>
                <c:pt idx="52">
                  <c:v>24.35829925537108</c:v>
                </c:pt>
                <c:pt idx="53">
                  <c:v>24.38150024414062</c:v>
                </c:pt>
                <c:pt idx="54">
                  <c:v>24.67189979553223</c:v>
                </c:pt>
                <c:pt idx="55">
                  <c:v>25.04640007019043</c:v>
                </c:pt>
                <c:pt idx="56">
                  <c:v>24.43619918823242</c:v>
                </c:pt>
                <c:pt idx="57">
                  <c:v>24.20680046081543</c:v>
                </c:pt>
                <c:pt idx="58">
                  <c:v>24.25519943237298</c:v>
                </c:pt>
                <c:pt idx="59">
                  <c:v>24.3794002532959</c:v>
                </c:pt>
                <c:pt idx="60">
                  <c:v>24.27619934082031</c:v>
                </c:pt>
                <c:pt idx="61">
                  <c:v>24.0447998046875</c:v>
                </c:pt>
                <c:pt idx="62">
                  <c:v>23.95219993591308</c:v>
                </c:pt>
                <c:pt idx="63">
                  <c:v>23.9143009185791</c:v>
                </c:pt>
                <c:pt idx="64">
                  <c:v>24.02370071411132</c:v>
                </c:pt>
                <c:pt idx="65">
                  <c:v>24.03630065917969</c:v>
                </c:pt>
                <c:pt idx="66">
                  <c:v>23.99419975280762</c:v>
                </c:pt>
                <c:pt idx="67">
                  <c:v>24.13310050964355</c:v>
                </c:pt>
                <c:pt idx="68">
                  <c:v>23.96479988098137</c:v>
                </c:pt>
                <c:pt idx="69">
                  <c:v>23.96899986267088</c:v>
                </c:pt>
                <c:pt idx="70">
                  <c:v>23.9964008331298</c:v>
                </c:pt>
                <c:pt idx="71">
                  <c:v>24.0048007965088</c:v>
                </c:pt>
                <c:pt idx="72">
                  <c:v>23.48080062866211</c:v>
                </c:pt>
                <c:pt idx="73">
                  <c:v>23.59860038757316</c:v>
                </c:pt>
                <c:pt idx="74">
                  <c:v>23.74379920959472</c:v>
                </c:pt>
                <c:pt idx="75">
                  <c:v>23.88479995727538</c:v>
                </c:pt>
                <c:pt idx="76">
                  <c:v>24.78549957275383</c:v>
                </c:pt>
                <c:pt idx="77">
                  <c:v>24.91600036621094</c:v>
                </c:pt>
                <c:pt idx="78">
                  <c:v>24.86969947814941</c:v>
                </c:pt>
                <c:pt idx="79">
                  <c:v>25.03380012512207</c:v>
                </c:pt>
                <c:pt idx="80">
                  <c:v>24.78129959106445</c:v>
                </c:pt>
                <c:pt idx="81">
                  <c:v>24.52029991149902</c:v>
                </c:pt>
                <c:pt idx="82">
                  <c:v>24.95599937438962</c:v>
                </c:pt>
                <c:pt idx="83">
                  <c:v>24.87809944152832</c:v>
                </c:pt>
                <c:pt idx="84">
                  <c:v>24.38360023498527</c:v>
                </c:pt>
                <c:pt idx="85">
                  <c:v>24.1963005065918</c:v>
                </c:pt>
                <c:pt idx="86">
                  <c:v>24.39410018920898</c:v>
                </c:pt>
                <c:pt idx="87">
                  <c:v>24.75600051879883</c:v>
                </c:pt>
                <c:pt idx="88">
                  <c:v>24.5540008544922</c:v>
                </c:pt>
                <c:pt idx="89">
                  <c:v>24.53720092773437</c:v>
                </c:pt>
                <c:pt idx="90">
                  <c:v>24.75180053710937</c:v>
                </c:pt>
                <c:pt idx="91">
                  <c:v>25.2947998046875</c:v>
                </c:pt>
                <c:pt idx="92">
                  <c:v>25.0044002532959</c:v>
                </c:pt>
                <c:pt idx="93">
                  <c:v>25.02540016174316</c:v>
                </c:pt>
                <c:pt idx="94">
                  <c:v>24.9370002746582</c:v>
                </c:pt>
                <c:pt idx="95">
                  <c:v>24.89489936828613</c:v>
                </c:pt>
                <c:pt idx="96">
                  <c:v>25.1431999206543</c:v>
                </c:pt>
                <c:pt idx="97">
                  <c:v>25.13479995727539</c:v>
                </c:pt>
                <c:pt idx="98">
                  <c:v>24.71610069274902</c:v>
                </c:pt>
                <c:pt idx="99">
                  <c:v>24.99169921875</c:v>
                </c:pt>
                <c:pt idx="100">
                  <c:v>25.48839950561515</c:v>
                </c:pt>
                <c:pt idx="101">
                  <c:v>25.82509994506836</c:v>
                </c:pt>
                <c:pt idx="102">
                  <c:v>26.33009910583496</c:v>
                </c:pt>
                <c:pt idx="103">
                  <c:v>26.09440040588379</c:v>
                </c:pt>
                <c:pt idx="104">
                  <c:v>26.09860038757316</c:v>
                </c:pt>
                <c:pt idx="105">
                  <c:v>26.30069923400879</c:v>
                </c:pt>
                <c:pt idx="106">
                  <c:v>26.61210060119629</c:v>
                </c:pt>
                <c:pt idx="107">
                  <c:v>25.61039924621582</c:v>
                </c:pt>
                <c:pt idx="108">
                  <c:v>25.42519950866691</c:v>
                </c:pt>
                <c:pt idx="109">
                  <c:v>25.45050048828125</c:v>
                </c:pt>
                <c:pt idx="110">
                  <c:v>25.44210052490232</c:v>
                </c:pt>
                <c:pt idx="111">
                  <c:v>25.26110076904297</c:v>
                </c:pt>
                <c:pt idx="112">
                  <c:v>25.25270080566406</c:v>
                </c:pt>
                <c:pt idx="113">
                  <c:v>25.47150039672852</c:v>
                </c:pt>
                <c:pt idx="114">
                  <c:v>25.4841995239257</c:v>
                </c:pt>
                <c:pt idx="115">
                  <c:v>25.54310035705566</c:v>
                </c:pt>
                <c:pt idx="116">
                  <c:v>25.74510002136228</c:v>
                </c:pt>
                <c:pt idx="117">
                  <c:v>25.98920059204102</c:v>
                </c:pt>
                <c:pt idx="118">
                  <c:v>26.06500053405762</c:v>
                </c:pt>
                <c:pt idx="119">
                  <c:v>25.93029975891113</c:v>
                </c:pt>
                <c:pt idx="120">
                  <c:v>25.92399978637695</c:v>
                </c:pt>
                <c:pt idx="121">
                  <c:v>25.68829917907712</c:v>
                </c:pt>
                <c:pt idx="122">
                  <c:v>24.98749923706048</c:v>
                </c:pt>
                <c:pt idx="123">
                  <c:v>25.35370063781738</c:v>
                </c:pt>
                <c:pt idx="124">
                  <c:v>25.43149948120117</c:v>
                </c:pt>
                <c:pt idx="125">
                  <c:v>26.03129959106445</c:v>
                </c:pt>
                <c:pt idx="126">
                  <c:v>25.99130058288574</c:v>
                </c:pt>
                <c:pt idx="127">
                  <c:v>26.08600044250488</c:v>
                </c:pt>
                <c:pt idx="128">
                  <c:v>25.6693000793457</c:v>
                </c:pt>
                <c:pt idx="129">
                  <c:v>25.99760055541992</c:v>
                </c:pt>
                <c:pt idx="130">
                  <c:v>26.25020027160645</c:v>
                </c:pt>
                <c:pt idx="131">
                  <c:v>26.71310043334961</c:v>
                </c:pt>
                <c:pt idx="132">
                  <c:v>26.76359939575187</c:v>
                </c:pt>
                <c:pt idx="133">
                  <c:v>26.70050048828125</c:v>
                </c:pt>
                <c:pt idx="134">
                  <c:v>27.60540008544922</c:v>
                </c:pt>
                <c:pt idx="135">
                  <c:v>27.89999961853027</c:v>
                </c:pt>
                <c:pt idx="136">
                  <c:v>28.56999969482422</c:v>
                </c:pt>
                <c:pt idx="137">
                  <c:v>28.60000038146973</c:v>
                </c:pt>
                <c:pt idx="138">
                  <c:v>28.45000076293945</c:v>
                </c:pt>
                <c:pt idx="139">
                  <c:v>28.43000030517578</c:v>
                </c:pt>
                <c:pt idx="140">
                  <c:v>28.22999954223632</c:v>
                </c:pt>
                <c:pt idx="141">
                  <c:v>28.0</c:v>
                </c:pt>
                <c:pt idx="142">
                  <c:v>28.32999992370605</c:v>
                </c:pt>
                <c:pt idx="143">
                  <c:v>28.75</c:v>
                </c:pt>
                <c:pt idx="144">
                  <c:v>28.3700008392334</c:v>
                </c:pt>
                <c:pt idx="145">
                  <c:v>28.1200008392334</c:v>
                </c:pt>
                <c:pt idx="146">
                  <c:v>28.32999992370605</c:v>
                </c:pt>
                <c:pt idx="147">
                  <c:v>28.40999984741211</c:v>
                </c:pt>
                <c:pt idx="148">
                  <c:v>28.55999946594238</c:v>
                </c:pt>
                <c:pt idx="149">
                  <c:v>28.15999984741211</c:v>
                </c:pt>
                <c:pt idx="150">
                  <c:v>28.54999923706055</c:v>
                </c:pt>
                <c:pt idx="151">
                  <c:v>28.65999984741211</c:v>
                </c:pt>
                <c:pt idx="152">
                  <c:v>28.13999938964844</c:v>
                </c:pt>
                <c:pt idx="153">
                  <c:v>28.01000022888184</c:v>
                </c:pt>
                <c:pt idx="154">
                  <c:v>27.98999977111816</c:v>
                </c:pt>
                <c:pt idx="155">
                  <c:v>28.26000022888184</c:v>
                </c:pt>
                <c:pt idx="156">
                  <c:v>28.29000091552732</c:v>
                </c:pt>
                <c:pt idx="157">
                  <c:v>27.77000045776367</c:v>
                </c:pt>
                <c:pt idx="158">
                  <c:v>27.43000030517578</c:v>
                </c:pt>
                <c:pt idx="159">
                  <c:v>26.52000045776367</c:v>
                </c:pt>
                <c:pt idx="160">
                  <c:v>25.77000045776367</c:v>
                </c:pt>
                <c:pt idx="161">
                  <c:v>24.93000030517578</c:v>
                </c:pt>
                <c:pt idx="162">
                  <c:v>25.22999954223632</c:v>
                </c:pt>
                <c:pt idx="163">
                  <c:v>26.17000007629395</c:v>
                </c:pt>
                <c:pt idx="164">
                  <c:v>27.10000038146973</c:v>
                </c:pt>
                <c:pt idx="165">
                  <c:v>27.25</c:v>
                </c:pt>
                <c:pt idx="166">
                  <c:v>27.11000061035156</c:v>
                </c:pt>
                <c:pt idx="167">
                  <c:v>26.47999954223632</c:v>
                </c:pt>
                <c:pt idx="168">
                  <c:v>26.8700008392334</c:v>
                </c:pt>
                <c:pt idx="169">
                  <c:v>27.04000091552732</c:v>
                </c:pt>
                <c:pt idx="170">
                  <c:v>26.47999954223632</c:v>
                </c:pt>
                <c:pt idx="171">
                  <c:v>26.36000061035156</c:v>
                </c:pt>
                <c:pt idx="172">
                  <c:v>26.20000076293945</c:v>
                </c:pt>
                <c:pt idx="173">
                  <c:v>26.14999961853027</c:v>
                </c:pt>
                <c:pt idx="174">
                  <c:v>26.31999969482422</c:v>
                </c:pt>
                <c:pt idx="175">
                  <c:v>25.75</c:v>
                </c:pt>
                <c:pt idx="176">
                  <c:v>25.97999954223632</c:v>
                </c:pt>
                <c:pt idx="177">
                  <c:v>26.73999977111816</c:v>
                </c:pt>
                <c:pt idx="178">
                  <c:v>26.27000045776367</c:v>
                </c:pt>
                <c:pt idx="179">
                  <c:v>26.02000045776367</c:v>
                </c:pt>
                <c:pt idx="180">
                  <c:v>25.92000007629395</c:v>
                </c:pt>
                <c:pt idx="181">
                  <c:v>25.61000061035156</c:v>
                </c:pt>
                <c:pt idx="182">
                  <c:v>25.59000015258789</c:v>
                </c:pt>
                <c:pt idx="183">
                  <c:v>25.61000061035156</c:v>
                </c:pt>
                <c:pt idx="184">
                  <c:v>25.32999992370605</c:v>
                </c:pt>
                <c:pt idx="185">
                  <c:v>24.13999938964844</c:v>
                </c:pt>
                <c:pt idx="186">
                  <c:v>24.07999992370605</c:v>
                </c:pt>
                <c:pt idx="187">
                  <c:v>24.44000053405762</c:v>
                </c:pt>
                <c:pt idx="188">
                  <c:v>24.90999984741211</c:v>
                </c:pt>
                <c:pt idx="189">
                  <c:v>25.53000068664551</c:v>
                </c:pt>
                <c:pt idx="190">
                  <c:v>25.73500061035156</c:v>
                </c:pt>
                <c:pt idx="191">
                  <c:v>25.68000030517578</c:v>
                </c:pt>
                <c:pt idx="192">
                  <c:v>25.68000030517578</c:v>
                </c:pt>
                <c:pt idx="193">
                  <c:v>24.14999961853027</c:v>
                </c:pt>
                <c:pt idx="194">
                  <c:v>24.29999923706055</c:v>
                </c:pt>
                <c:pt idx="195">
                  <c:v>24.55999946594238</c:v>
                </c:pt>
                <c:pt idx="196">
                  <c:v>24.6200008392334</c:v>
                </c:pt>
                <c:pt idx="197">
                  <c:v>23.99500083923332</c:v>
                </c:pt>
                <c:pt idx="198">
                  <c:v>24.51000022888184</c:v>
                </c:pt>
                <c:pt idx="199">
                  <c:v>24.54999923706055</c:v>
                </c:pt>
                <c:pt idx="200">
                  <c:v>24.55500030517578</c:v>
                </c:pt>
                <c:pt idx="201">
                  <c:v>24.42000007629395</c:v>
                </c:pt>
                <c:pt idx="202">
                  <c:v>24.20999908447266</c:v>
                </c:pt>
                <c:pt idx="203">
                  <c:v>27.57999992370605</c:v>
                </c:pt>
                <c:pt idx="204">
                  <c:v>28.15999984741211</c:v>
                </c:pt>
                <c:pt idx="205">
                  <c:v>28.17000007629395</c:v>
                </c:pt>
                <c:pt idx="206">
                  <c:v>28.3700008392334</c:v>
                </c:pt>
                <c:pt idx="207">
                  <c:v>28.25</c:v>
                </c:pt>
                <c:pt idx="208">
                  <c:v>28.17499923706055</c:v>
                </c:pt>
                <c:pt idx="209">
                  <c:v>27.89999961853027</c:v>
                </c:pt>
                <c:pt idx="210">
                  <c:v>28.5</c:v>
                </c:pt>
                <c:pt idx="211">
                  <c:v>28.89999961853027</c:v>
                </c:pt>
                <c:pt idx="212">
                  <c:v>29.29999923706055</c:v>
                </c:pt>
                <c:pt idx="213">
                  <c:v>29.29999923706055</c:v>
                </c:pt>
                <c:pt idx="214">
                  <c:v>29.39999961853027</c:v>
                </c:pt>
                <c:pt idx="215">
                  <c:v>29.18000030517578</c:v>
                </c:pt>
                <c:pt idx="216">
                  <c:v>29.13999938964844</c:v>
                </c:pt>
                <c:pt idx="217">
                  <c:v>28.95000076293945</c:v>
                </c:pt>
                <c:pt idx="218">
                  <c:v>28.55999946594238</c:v>
                </c:pt>
                <c:pt idx="219">
                  <c:v>28.19000053405762</c:v>
                </c:pt>
                <c:pt idx="220">
                  <c:v>28.47999954223632</c:v>
                </c:pt>
                <c:pt idx="221">
                  <c:v>28.45000076293945</c:v>
                </c:pt>
                <c:pt idx="222">
                  <c:v>28.75</c:v>
                </c:pt>
                <c:pt idx="223">
                  <c:v>28.77000045776367</c:v>
                </c:pt>
                <c:pt idx="224">
                  <c:v>29.05999946594238</c:v>
                </c:pt>
                <c:pt idx="225">
                  <c:v>28.84000015258789</c:v>
                </c:pt>
                <c:pt idx="226">
                  <c:v>29.0</c:v>
                </c:pt>
                <c:pt idx="227">
                  <c:v>29.0</c:v>
                </c:pt>
                <c:pt idx="228">
                  <c:v>29.10000038146973</c:v>
                </c:pt>
                <c:pt idx="229">
                  <c:v>29.59000015258789</c:v>
                </c:pt>
                <c:pt idx="230">
                  <c:v>29.04999923706055</c:v>
                </c:pt>
                <c:pt idx="231">
                  <c:v>28.96999931335449</c:v>
                </c:pt>
                <c:pt idx="232">
                  <c:v>28.59000015258789</c:v>
                </c:pt>
                <c:pt idx="233">
                  <c:v>29.35000038146973</c:v>
                </c:pt>
                <c:pt idx="234">
                  <c:v>29.04999923706055</c:v>
                </c:pt>
                <c:pt idx="235">
                  <c:v>28.78499984741211</c:v>
                </c:pt>
                <c:pt idx="236">
                  <c:v>28.34000015258789</c:v>
                </c:pt>
                <c:pt idx="237">
                  <c:v>28.56999969482422</c:v>
                </c:pt>
                <c:pt idx="238">
                  <c:v>27.96500015258788</c:v>
                </c:pt>
                <c:pt idx="239">
                  <c:v>28.03499984741211</c:v>
                </c:pt>
                <c:pt idx="240">
                  <c:v>28.30999946594238</c:v>
                </c:pt>
                <c:pt idx="241">
                  <c:v>28.56999969482422</c:v>
                </c:pt>
                <c:pt idx="242">
                  <c:v>28.04999923706055</c:v>
                </c:pt>
                <c:pt idx="243">
                  <c:v>27.45999908447266</c:v>
                </c:pt>
                <c:pt idx="244">
                  <c:v>27.59000015258789</c:v>
                </c:pt>
                <c:pt idx="245">
                  <c:v>27.88999938964844</c:v>
                </c:pt>
                <c:pt idx="246">
                  <c:v>27.78000068664551</c:v>
                </c:pt>
                <c:pt idx="247">
                  <c:v>27.65999984741211</c:v>
                </c:pt>
                <c:pt idx="248">
                  <c:v>27.63999938964844</c:v>
                </c:pt>
                <c:pt idx="249">
                  <c:v>27.90999984741211</c:v>
                </c:pt>
                <c:pt idx="250">
                  <c:v>27.75</c:v>
                </c:pt>
                <c:pt idx="251">
                  <c:v>27.47999954223632</c:v>
                </c:pt>
                <c:pt idx="252">
                  <c:v>26.43000030517578</c:v>
                </c:pt>
                <c:pt idx="253">
                  <c:v>26.1200008392334</c:v>
                </c:pt>
                <c:pt idx="254">
                  <c:v>26.40999984741211</c:v>
                </c:pt>
                <c:pt idx="255">
                  <c:v>25.69000053405762</c:v>
                </c:pt>
                <c:pt idx="256">
                  <c:v>25.75</c:v>
                </c:pt>
                <c:pt idx="257">
                  <c:v>26.10000038146973</c:v>
                </c:pt>
                <c:pt idx="258">
                  <c:v>26.20999908447266</c:v>
                </c:pt>
                <c:pt idx="259">
                  <c:v>25.40999984741211</c:v>
                </c:pt>
                <c:pt idx="260">
                  <c:v>25.86000061035156</c:v>
                </c:pt>
                <c:pt idx="261">
                  <c:v>25.26000022888184</c:v>
                </c:pt>
                <c:pt idx="262">
                  <c:v>25.77000045776367</c:v>
                </c:pt>
                <c:pt idx="263">
                  <c:v>25.81999969482422</c:v>
                </c:pt>
                <c:pt idx="264">
                  <c:v>26.09000015258789</c:v>
                </c:pt>
                <c:pt idx="265">
                  <c:v>26.43000030517578</c:v>
                </c:pt>
                <c:pt idx="266">
                  <c:v>26.13500022888184</c:v>
                </c:pt>
                <c:pt idx="267">
                  <c:v>26.64999961853027</c:v>
                </c:pt>
                <c:pt idx="268">
                  <c:v>26.42000007629395</c:v>
                </c:pt>
                <c:pt idx="269">
                  <c:v>23.1299991607666</c:v>
                </c:pt>
                <c:pt idx="270">
                  <c:v>23.45999908447266</c:v>
                </c:pt>
                <c:pt idx="271">
                  <c:v>23.94000053405762</c:v>
                </c:pt>
                <c:pt idx="272">
                  <c:v>23.29000091552732</c:v>
                </c:pt>
                <c:pt idx="273">
                  <c:v>23.5</c:v>
                </c:pt>
                <c:pt idx="274">
                  <c:v>23.48999977111816</c:v>
                </c:pt>
                <c:pt idx="275">
                  <c:v>23.20000076293945</c:v>
                </c:pt>
                <c:pt idx="276">
                  <c:v>22.47999954223632</c:v>
                </c:pt>
                <c:pt idx="277">
                  <c:v>22.01000022888184</c:v>
                </c:pt>
                <c:pt idx="278">
                  <c:v>22.31999969482422</c:v>
                </c:pt>
                <c:pt idx="279">
                  <c:v>22.07999992370605</c:v>
                </c:pt>
                <c:pt idx="280">
                  <c:v>22.48999977111816</c:v>
                </c:pt>
                <c:pt idx="281">
                  <c:v>22.95000076293945</c:v>
                </c:pt>
                <c:pt idx="282">
                  <c:v>23.2199993133545</c:v>
                </c:pt>
                <c:pt idx="283">
                  <c:v>23.53000068664551</c:v>
                </c:pt>
                <c:pt idx="284">
                  <c:v>23.80999946594238</c:v>
                </c:pt>
                <c:pt idx="285">
                  <c:v>24.23999977111816</c:v>
                </c:pt>
                <c:pt idx="286">
                  <c:v>23.6200008392334</c:v>
                </c:pt>
                <c:pt idx="287">
                  <c:v>23.95999908447266</c:v>
                </c:pt>
                <c:pt idx="288">
                  <c:v>24.18000030517578</c:v>
                </c:pt>
                <c:pt idx="289">
                  <c:v>24.18000030517578</c:v>
                </c:pt>
                <c:pt idx="290">
                  <c:v>23.79999923706055</c:v>
                </c:pt>
                <c:pt idx="291">
                  <c:v>24.25</c:v>
                </c:pt>
                <c:pt idx="292">
                  <c:v>23.7199993133545</c:v>
                </c:pt>
                <c:pt idx="293">
                  <c:v>23.94000053405762</c:v>
                </c:pt>
                <c:pt idx="294">
                  <c:v>24.40999984741211</c:v>
                </c:pt>
                <c:pt idx="295">
                  <c:v>24.26000022888184</c:v>
                </c:pt>
                <c:pt idx="296">
                  <c:v>24.06999969482422</c:v>
                </c:pt>
                <c:pt idx="297">
                  <c:v>23.95000076293945</c:v>
                </c:pt>
                <c:pt idx="298">
                  <c:v>23.69000053405762</c:v>
                </c:pt>
                <c:pt idx="299">
                  <c:v>24.02000045776367</c:v>
                </c:pt>
                <c:pt idx="300">
                  <c:v>24.28000068664551</c:v>
                </c:pt>
                <c:pt idx="301">
                  <c:v>23.57999992370605</c:v>
                </c:pt>
                <c:pt idx="302">
                  <c:v>23.68000030517578</c:v>
                </c:pt>
                <c:pt idx="303">
                  <c:v>23.76000022888184</c:v>
                </c:pt>
                <c:pt idx="304">
                  <c:v>23.77000045776367</c:v>
                </c:pt>
                <c:pt idx="305">
                  <c:v>24.34000015258789</c:v>
                </c:pt>
                <c:pt idx="306">
                  <c:v>24.1299991607666</c:v>
                </c:pt>
                <c:pt idx="307">
                  <c:v>24.17000007629395</c:v>
                </c:pt>
                <c:pt idx="308">
                  <c:v>24.32999992370605</c:v>
                </c:pt>
                <c:pt idx="309">
                  <c:v>24.1200008392334</c:v>
                </c:pt>
                <c:pt idx="310">
                  <c:v>24.10000038146973</c:v>
                </c:pt>
                <c:pt idx="311">
                  <c:v>24.04000091552732</c:v>
                </c:pt>
                <c:pt idx="312">
                  <c:v>23.86000061035156</c:v>
                </c:pt>
                <c:pt idx="313">
                  <c:v>23.8799991607666</c:v>
                </c:pt>
                <c:pt idx="314">
                  <c:v>24.03000068664551</c:v>
                </c:pt>
                <c:pt idx="315">
                  <c:v>24.38999938964844</c:v>
                </c:pt>
                <c:pt idx="316">
                  <c:v>25.43000030517578</c:v>
                </c:pt>
                <c:pt idx="317">
                  <c:v>24.10000038146973</c:v>
                </c:pt>
                <c:pt idx="318">
                  <c:v>24.06999969482422</c:v>
                </c:pt>
                <c:pt idx="319">
                  <c:v>24.05999946594238</c:v>
                </c:pt>
                <c:pt idx="320">
                  <c:v>24.42000007629395</c:v>
                </c:pt>
                <c:pt idx="321">
                  <c:v>25.07999992370605</c:v>
                </c:pt>
                <c:pt idx="322">
                  <c:v>25.20999908447266</c:v>
                </c:pt>
                <c:pt idx="323">
                  <c:v>25.2199993133545</c:v>
                </c:pt>
                <c:pt idx="324">
                  <c:v>25.30999946594238</c:v>
                </c:pt>
                <c:pt idx="325">
                  <c:v>24.29999923706055</c:v>
                </c:pt>
                <c:pt idx="326">
                  <c:v>24.65999984741211</c:v>
                </c:pt>
                <c:pt idx="327">
                  <c:v>24.69000053405762</c:v>
                </c:pt>
                <c:pt idx="328">
                  <c:v>24.39999961853027</c:v>
                </c:pt>
                <c:pt idx="329">
                  <c:v>24.2199993133545</c:v>
                </c:pt>
                <c:pt idx="330">
                  <c:v>24.48999977111816</c:v>
                </c:pt>
                <c:pt idx="331">
                  <c:v>25.27000045776367</c:v>
                </c:pt>
                <c:pt idx="332">
                  <c:v>24.6200008392334</c:v>
                </c:pt>
                <c:pt idx="333">
                  <c:v>24.43000030517578</c:v>
                </c:pt>
                <c:pt idx="334">
                  <c:v>24.26000022888184</c:v>
                </c:pt>
                <c:pt idx="335">
                  <c:v>23.97999954223632</c:v>
                </c:pt>
                <c:pt idx="336">
                  <c:v>23.79999923706055</c:v>
                </c:pt>
                <c:pt idx="337">
                  <c:v>23.80999946594238</c:v>
                </c:pt>
                <c:pt idx="338">
                  <c:v>23.81999969482422</c:v>
                </c:pt>
                <c:pt idx="339">
                  <c:v>24.02000045776367</c:v>
                </c:pt>
                <c:pt idx="340">
                  <c:v>24.15999984741211</c:v>
                </c:pt>
                <c:pt idx="341">
                  <c:v>23.73999977111816</c:v>
                </c:pt>
                <c:pt idx="342">
                  <c:v>23.57999992370605</c:v>
                </c:pt>
                <c:pt idx="343">
                  <c:v>23.78000068664551</c:v>
                </c:pt>
                <c:pt idx="344">
                  <c:v>23.79999923706055</c:v>
                </c:pt>
                <c:pt idx="345">
                  <c:v>23.27000045776367</c:v>
                </c:pt>
                <c:pt idx="346">
                  <c:v>23.69000053405762</c:v>
                </c:pt>
                <c:pt idx="347">
                  <c:v>23.42000007629395</c:v>
                </c:pt>
                <c:pt idx="348">
                  <c:v>23.64999961853027</c:v>
                </c:pt>
                <c:pt idx="349">
                  <c:v>23.45999908447266</c:v>
                </c:pt>
                <c:pt idx="350">
                  <c:v>24.04999923706055</c:v>
                </c:pt>
                <c:pt idx="351">
                  <c:v>24.03499984741211</c:v>
                </c:pt>
                <c:pt idx="352">
                  <c:v>24.1200008392334</c:v>
                </c:pt>
                <c:pt idx="353">
                  <c:v>24.36000061035156</c:v>
                </c:pt>
                <c:pt idx="354">
                  <c:v>24.45999908447266</c:v>
                </c:pt>
                <c:pt idx="355">
                  <c:v>24.06999969482422</c:v>
                </c:pt>
                <c:pt idx="356">
                  <c:v>24.25</c:v>
                </c:pt>
                <c:pt idx="357">
                  <c:v>23.97999954223632</c:v>
                </c:pt>
                <c:pt idx="358">
                  <c:v>23.98999977111816</c:v>
                </c:pt>
                <c:pt idx="359">
                  <c:v>24.28000068664551</c:v>
                </c:pt>
                <c:pt idx="360">
                  <c:v>24.22999954223632</c:v>
                </c:pt>
                <c:pt idx="361">
                  <c:v>24.32999992370605</c:v>
                </c:pt>
                <c:pt idx="362">
                  <c:v>24.06999969482422</c:v>
                </c:pt>
                <c:pt idx="363">
                  <c:v>23.88999938964844</c:v>
                </c:pt>
                <c:pt idx="364">
                  <c:v>23.8799991607666</c:v>
                </c:pt>
                <c:pt idx="365">
                  <c:v>23.95999908447266</c:v>
                </c:pt>
                <c:pt idx="366">
                  <c:v>23.85000038146973</c:v>
                </c:pt>
                <c:pt idx="367">
                  <c:v>23.79000091552732</c:v>
                </c:pt>
                <c:pt idx="368">
                  <c:v>24.56999969482422</c:v>
                </c:pt>
                <c:pt idx="369">
                  <c:v>24.70000076293945</c:v>
                </c:pt>
                <c:pt idx="370">
                  <c:v>24.34000015258789</c:v>
                </c:pt>
                <c:pt idx="371">
                  <c:v>24.85000038146973</c:v>
                </c:pt>
                <c:pt idx="372">
                  <c:v>23.1299991607666</c:v>
                </c:pt>
                <c:pt idx="373">
                  <c:v>22.7199993133545</c:v>
                </c:pt>
                <c:pt idx="374">
                  <c:v>22.98999977111816</c:v>
                </c:pt>
                <c:pt idx="375">
                  <c:v>23.30999946594238</c:v>
                </c:pt>
                <c:pt idx="376">
                  <c:v>23.40999984741211</c:v>
                </c:pt>
                <c:pt idx="377">
                  <c:v>23.78000068664551</c:v>
                </c:pt>
                <c:pt idx="378">
                  <c:v>23.76000022888184</c:v>
                </c:pt>
                <c:pt idx="379">
                  <c:v>23.82999992370605</c:v>
                </c:pt>
                <c:pt idx="380">
                  <c:v>23.93000030517578</c:v>
                </c:pt>
                <c:pt idx="381">
                  <c:v>24.61000061035156</c:v>
                </c:pt>
                <c:pt idx="382">
                  <c:v>24.86000061035156</c:v>
                </c:pt>
                <c:pt idx="383">
                  <c:v>25.1299991607666</c:v>
                </c:pt>
                <c:pt idx="384">
                  <c:v>25.1200008392334</c:v>
                </c:pt>
                <c:pt idx="385">
                  <c:v>26.07999992370605</c:v>
                </c:pt>
                <c:pt idx="386">
                  <c:v>26.34000015258789</c:v>
                </c:pt>
                <c:pt idx="387">
                  <c:v>26.48999977111816</c:v>
                </c:pt>
                <c:pt idx="388">
                  <c:v>26.5</c:v>
                </c:pt>
                <c:pt idx="389">
                  <c:v>26.98999977111816</c:v>
                </c:pt>
                <c:pt idx="390">
                  <c:v>29.93000030517578</c:v>
                </c:pt>
                <c:pt idx="391">
                  <c:v>30.48999977111816</c:v>
                </c:pt>
                <c:pt idx="392">
                  <c:v>30.68000030517578</c:v>
                </c:pt>
                <c:pt idx="393">
                  <c:v>31.39999961853027</c:v>
                </c:pt>
                <c:pt idx="394">
                  <c:v>31.30999946594238</c:v>
                </c:pt>
                <c:pt idx="395">
                  <c:v>31.17000007629395</c:v>
                </c:pt>
                <c:pt idx="396">
                  <c:v>31.15999984741211</c:v>
                </c:pt>
                <c:pt idx="397">
                  <c:v>31.25</c:v>
                </c:pt>
                <c:pt idx="398">
                  <c:v>30.79000091552732</c:v>
                </c:pt>
                <c:pt idx="399">
                  <c:v>30.95000076293945</c:v>
                </c:pt>
                <c:pt idx="400">
                  <c:v>31.05999946594238</c:v>
                </c:pt>
                <c:pt idx="401">
                  <c:v>31.38999938964844</c:v>
                </c:pt>
                <c:pt idx="402">
                  <c:v>31.14999961853027</c:v>
                </c:pt>
                <c:pt idx="403">
                  <c:v>31.11000061035156</c:v>
                </c:pt>
                <c:pt idx="404">
                  <c:v>31.1200008392334</c:v>
                </c:pt>
                <c:pt idx="405">
                  <c:v>31.20000076293945</c:v>
                </c:pt>
                <c:pt idx="406">
                  <c:v>30.88999938964844</c:v>
                </c:pt>
                <c:pt idx="407">
                  <c:v>31.04999923706055</c:v>
                </c:pt>
                <c:pt idx="408">
                  <c:v>30.82999992370605</c:v>
                </c:pt>
                <c:pt idx="409">
                  <c:v>30.61000061035156</c:v>
                </c:pt>
                <c:pt idx="410">
                  <c:v>30.52000045776367</c:v>
                </c:pt>
                <c:pt idx="411">
                  <c:v>30.6299991607666</c:v>
                </c:pt>
                <c:pt idx="412">
                  <c:v>30.6200008392334</c:v>
                </c:pt>
                <c:pt idx="413">
                  <c:v>30.67000007629395</c:v>
                </c:pt>
                <c:pt idx="414">
                  <c:v>31.25</c:v>
                </c:pt>
                <c:pt idx="415">
                  <c:v>31.34000015258789</c:v>
                </c:pt>
                <c:pt idx="416">
                  <c:v>31.30999946594238</c:v>
                </c:pt>
                <c:pt idx="417">
                  <c:v>31.39999961853027</c:v>
                </c:pt>
                <c:pt idx="418">
                  <c:v>31.77000045776367</c:v>
                </c:pt>
                <c:pt idx="419">
                  <c:v>32.1599998474121</c:v>
                </c:pt>
                <c:pt idx="420">
                  <c:v>32.13000106811523</c:v>
                </c:pt>
                <c:pt idx="421">
                  <c:v>32.27999877929687</c:v>
                </c:pt>
                <c:pt idx="422">
                  <c:v>32.4099998474121</c:v>
                </c:pt>
                <c:pt idx="423">
                  <c:v>32.5099983215332</c:v>
                </c:pt>
                <c:pt idx="424">
                  <c:v>32.70000076293945</c:v>
                </c:pt>
                <c:pt idx="425">
                  <c:v>31.88999938964844</c:v>
                </c:pt>
                <c:pt idx="426">
                  <c:v>32.4900016784668</c:v>
                </c:pt>
                <c:pt idx="427">
                  <c:v>31.90999984741211</c:v>
                </c:pt>
                <c:pt idx="428">
                  <c:v>31.79999923706055</c:v>
                </c:pt>
                <c:pt idx="429">
                  <c:v>31.97999954223632</c:v>
                </c:pt>
                <c:pt idx="430">
                  <c:v>31.77000045776367</c:v>
                </c:pt>
                <c:pt idx="431">
                  <c:v>31.56999969482422</c:v>
                </c:pt>
                <c:pt idx="432">
                  <c:v>31.36000061035156</c:v>
                </c:pt>
                <c:pt idx="433">
                  <c:v>31.96999931335449</c:v>
                </c:pt>
                <c:pt idx="434">
                  <c:v>32.27999877929687</c:v>
                </c:pt>
                <c:pt idx="435">
                  <c:v>32.06999969482422</c:v>
                </c:pt>
                <c:pt idx="436">
                  <c:v>31.67000007629395</c:v>
                </c:pt>
                <c:pt idx="437">
                  <c:v>31.94000053405762</c:v>
                </c:pt>
                <c:pt idx="438">
                  <c:v>31.85000038146973</c:v>
                </c:pt>
                <c:pt idx="439">
                  <c:v>32.29999923706054</c:v>
                </c:pt>
                <c:pt idx="440">
                  <c:v>32.90000152587891</c:v>
                </c:pt>
                <c:pt idx="441">
                  <c:v>32.54999923706055</c:v>
                </c:pt>
                <c:pt idx="442">
                  <c:v>32.56000137329102</c:v>
                </c:pt>
                <c:pt idx="443">
                  <c:v>32.15000152587891</c:v>
                </c:pt>
                <c:pt idx="444">
                  <c:v>32.13000106811523</c:v>
                </c:pt>
                <c:pt idx="445">
                  <c:v>31.6200008392334</c:v>
                </c:pt>
                <c:pt idx="446">
                  <c:v>31.95000076293945</c:v>
                </c:pt>
                <c:pt idx="447">
                  <c:v>31.45999908447266</c:v>
                </c:pt>
                <c:pt idx="448">
                  <c:v>31.5</c:v>
                </c:pt>
                <c:pt idx="449">
                  <c:v>31.51000022888184</c:v>
                </c:pt>
                <c:pt idx="450">
                  <c:v>31.88999938964844</c:v>
                </c:pt>
                <c:pt idx="451">
                  <c:v>31.80999946594238</c:v>
                </c:pt>
                <c:pt idx="452">
                  <c:v>31.63999938964844</c:v>
                </c:pt>
                <c:pt idx="453">
                  <c:v>32.52000045776357</c:v>
                </c:pt>
                <c:pt idx="454">
                  <c:v>29.02000045776367</c:v>
                </c:pt>
                <c:pt idx="455">
                  <c:v>29.05999946594238</c:v>
                </c:pt>
                <c:pt idx="456">
                  <c:v>29.2199993133545</c:v>
                </c:pt>
                <c:pt idx="457">
                  <c:v>29.04999923706055</c:v>
                </c:pt>
                <c:pt idx="458">
                  <c:v>28.81999969482422</c:v>
                </c:pt>
                <c:pt idx="459">
                  <c:v>28.80999946594238</c:v>
                </c:pt>
                <c:pt idx="460">
                  <c:v>28.60000038146973</c:v>
                </c:pt>
                <c:pt idx="461">
                  <c:v>28.51000022888184</c:v>
                </c:pt>
                <c:pt idx="462">
                  <c:v>28.3799991607666</c:v>
                </c:pt>
                <c:pt idx="463">
                  <c:v>28.26000022888184</c:v>
                </c:pt>
                <c:pt idx="464">
                  <c:v>28.05999946594238</c:v>
                </c:pt>
                <c:pt idx="465">
                  <c:v>27.95000076293945</c:v>
                </c:pt>
                <c:pt idx="466">
                  <c:v>28.23999977111816</c:v>
                </c:pt>
                <c:pt idx="467">
                  <c:v>28.03000068664551</c:v>
                </c:pt>
                <c:pt idx="468">
                  <c:v>28.29000091552732</c:v>
                </c:pt>
                <c:pt idx="469">
                  <c:v>28.15999984741211</c:v>
                </c:pt>
                <c:pt idx="470">
                  <c:v>28.63999938964844</c:v>
                </c:pt>
                <c:pt idx="471">
                  <c:v>27.88999938964844</c:v>
                </c:pt>
                <c:pt idx="472">
                  <c:v>28.48999977111816</c:v>
                </c:pt>
                <c:pt idx="473">
                  <c:v>28.32999992370605</c:v>
                </c:pt>
                <c:pt idx="474">
                  <c:v>28.8700008392334</c:v>
                </c:pt>
                <c:pt idx="475">
                  <c:v>28.69000053405762</c:v>
                </c:pt>
                <c:pt idx="476">
                  <c:v>29.0</c:v>
                </c:pt>
                <c:pt idx="477">
                  <c:v>29.05999946594238</c:v>
                </c:pt>
                <c:pt idx="478">
                  <c:v>28.89999961853027</c:v>
                </c:pt>
                <c:pt idx="479">
                  <c:v>28.95000076293945</c:v>
                </c:pt>
                <c:pt idx="480">
                  <c:v>28.56999969482422</c:v>
                </c:pt>
                <c:pt idx="481">
                  <c:v>28.51000022888184</c:v>
                </c:pt>
                <c:pt idx="482">
                  <c:v>27.80999946594238</c:v>
                </c:pt>
                <c:pt idx="483">
                  <c:v>27.38999938964844</c:v>
                </c:pt>
                <c:pt idx="484">
                  <c:v>28.42000007629395</c:v>
                </c:pt>
                <c:pt idx="485">
                  <c:v>28.35000038146973</c:v>
                </c:pt>
                <c:pt idx="486">
                  <c:v>28.20999908447266</c:v>
                </c:pt>
                <c:pt idx="487">
                  <c:v>28.90999984741211</c:v>
                </c:pt>
                <c:pt idx="488">
                  <c:v>29.42000007629395</c:v>
                </c:pt>
                <c:pt idx="489">
                  <c:v>29.96999931335449</c:v>
                </c:pt>
                <c:pt idx="490">
                  <c:v>30.20999908447266</c:v>
                </c:pt>
                <c:pt idx="491">
                  <c:v>29.81999969482422</c:v>
                </c:pt>
                <c:pt idx="492">
                  <c:v>29.81999969482422</c:v>
                </c:pt>
                <c:pt idx="493">
                  <c:v>29.72999954223632</c:v>
                </c:pt>
                <c:pt idx="494">
                  <c:v>29.61000061035156</c:v>
                </c:pt>
                <c:pt idx="495">
                  <c:v>29.3799991607666</c:v>
                </c:pt>
                <c:pt idx="496">
                  <c:v>29.26000022888184</c:v>
                </c:pt>
                <c:pt idx="497">
                  <c:v>29.36000061035156</c:v>
                </c:pt>
                <c:pt idx="498">
                  <c:v>29.54000091552732</c:v>
                </c:pt>
                <c:pt idx="499">
                  <c:v>29.79000091552732</c:v>
                </c:pt>
                <c:pt idx="500">
                  <c:v>30.23999977111816</c:v>
                </c:pt>
                <c:pt idx="501">
                  <c:v>30.01000022888184</c:v>
                </c:pt>
                <c:pt idx="502">
                  <c:v>29.97999954223632</c:v>
                </c:pt>
                <c:pt idx="503">
                  <c:v>29.69000053405762</c:v>
                </c:pt>
                <c:pt idx="504">
                  <c:v>29.84000015258789</c:v>
                </c:pt>
                <c:pt idx="505">
                  <c:v>29.76000022888184</c:v>
                </c:pt>
                <c:pt idx="506">
                  <c:v>30.01000022888184</c:v>
                </c:pt>
                <c:pt idx="507">
                  <c:v>31.04999923706055</c:v>
                </c:pt>
                <c:pt idx="508">
                  <c:v>30.75</c:v>
                </c:pt>
                <c:pt idx="509">
                  <c:v>30.25</c:v>
                </c:pt>
                <c:pt idx="510">
                  <c:v>30.40999984741211</c:v>
                </c:pt>
                <c:pt idx="511">
                  <c:v>30.35000038146973</c:v>
                </c:pt>
                <c:pt idx="512">
                  <c:v>30.29000091552732</c:v>
                </c:pt>
                <c:pt idx="513">
                  <c:v>30.29000091552732</c:v>
                </c:pt>
                <c:pt idx="514">
                  <c:v>30.38999938964844</c:v>
                </c:pt>
                <c:pt idx="515">
                  <c:v>30.7199993133545</c:v>
                </c:pt>
                <c:pt idx="516">
                  <c:v>30.63999938964844</c:v>
                </c:pt>
                <c:pt idx="517">
                  <c:v>30.27000045776367</c:v>
                </c:pt>
                <c:pt idx="518">
                  <c:v>30.22999954223632</c:v>
                </c:pt>
                <c:pt idx="519">
                  <c:v>31.73999977111816</c:v>
                </c:pt>
                <c:pt idx="520">
                  <c:v>32.5099983215332</c:v>
                </c:pt>
                <c:pt idx="521">
                  <c:v>32.16999816894531</c:v>
                </c:pt>
                <c:pt idx="522">
                  <c:v>31.82999992370605</c:v>
                </c:pt>
                <c:pt idx="523">
                  <c:v>32.18000030517578</c:v>
                </c:pt>
                <c:pt idx="524">
                  <c:v>31.96999931335449</c:v>
                </c:pt>
                <c:pt idx="525">
                  <c:v>32.06999969482422</c:v>
                </c:pt>
                <c:pt idx="526">
                  <c:v>32.02999877929687</c:v>
                </c:pt>
                <c:pt idx="527">
                  <c:v>32.43000030517578</c:v>
                </c:pt>
                <c:pt idx="528">
                  <c:v>33.25</c:v>
                </c:pt>
                <c:pt idx="529">
                  <c:v>33.11999893188476</c:v>
                </c:pt>
                <c:pt idx="530">
                  <c:v>33.63000106811523</c:v>
                </c:pt>
                <c:pt idx="531">
                  <c:v>33.79000091552735</c:v>
                </c:pt>
                <c:pt idx="532">
                  <c:v>33.63000106811523</c:v>
                </c:pt>
                <c:pt idx="533">
                  <c:v>34.0099983215332</c:v>
                </c:pt>
                <c:pt idx="534">
                  <c:v>33.54000091552734</c:v>
                </c:pt>
                <c:pt idx="535">
                  <c:v>33.7599983215332</c:v>
                </c:pt>
                <c:pt idx="536">
                  <c:v>33.91999816894531</c:v>
                </c:pt>
                <c:pt idx="537">
                  <c:v>33.81999969482422</c:v>
                </c:pt>
                <c:pt idx="538">
                  <c:v>33.5999984741211</c:v>
                </c:pt>
                <c:pt idx="539">
                  <c:v>34.06000137329102</c:v>
                </c:pt>
                <c:pt idx="540">
                  <c:v>33.90000152587891</c:v>
                </c:pt>
                <c:pt idx="541">
                  <c:v>34.27000045776357</c:v>
                </c:pt>
                <c:pt idx="542">
                  <c:v>33.9099998474121</c:v>
                </c:pt>
                <c:pt idx="543">
                  <c:v>33.7400016784668</c:v>
                </c:pt>
                <c:pt idx="544">
                  <c:v>33.63999938964844</c:v>
                </c:pt>
                <c:pt idx="545">
                  <c:v>33.47000122070312</c:v>
                </c:pt>
                <c:pt idx="546">
                  <c:v>33.31999969482422</c:v>
                </c:pt>
                <c:pt idx="547">
                  <c:v>33.18000030517578</c:v>
                </c:pt>
                <c:pt idx="548">
                  <c:v>33.13000106811523</c:v>
                </c:pt>
                <c:pt idx="549">
                  <c:v>32.81000137329092</c:v>
                </c:pt>
                <c:pt idx="550">
                  <c:v>32.86000061035156</c:v>
                </c:pt>
                <c:pt idx="551">
                  <c:v>32.88999938964835</c:v>
                </c:pt>
                <c:pt idx="552">
                  <c:v>33.0999984741211</c:v>
                </c:pt>
                <c:pt idx="553">
                  <c:v>33.70000076293945</c:v>
                </c:pt>
                <c:pt idx="554">
                  <c:v>33.81000137329092</c:v>
                </c:pt>
                <c:pt idx="555">
                  <c:v>33.18999862670898</c:v>
                </c:pt>
                <c:pt idx="556">
                  <c:v>33.52999877929687</c:v>
                </c:pt>
                <c:pt idx="557">
                  <c:v>33.52000045776357</c:v>
                </c:pt>
                <c:pt idx="558">
                  <c:v>33.40000152587891</c:v>
                </c:pt>
                <c:pt idx="559">
                  <c:v>33.43000030517578</c:v>
                </c:pt>
                <c:pt idx="560">
                  <c:v>33.52999877929687</c:v>
                </c:pt>
                <c:pt idx="561">
                  <c:v>33.65000152587891</c:v>
                </c:pt>
                <c:pt idx="562">
                  <c:v>33.70000076293945</c:v>
                </c:pt>
                <c:pt idx="563">
                  <c:v>33.56999969482422</c:v>
                </c:pt>
                <c:pt idx="564">
                  <c:v>33.7599983215332</c:v>
                </c:pt>
                <c:pt idx="565">
                  <c:v>34.13999938964844</c:v>
                </c:pt>
                <c:pt idx="566">
                  <c:v>33.81000137329092</c:v>
                </c:pt>
                <c:pt idx="567">
                  <c:v>34.1599998474121</c:v>
                </c:pt>
                <c:pt idx="568">
                  <c:v>33.9099998474121</c:v>
                </c:pt>
                <c:pt idx="569">
                  <c:v>34.06000137329102</c:v>
                </c:pt>
                <c:pt idx="570">
                  <c:v>33.9900016784668</c:v>
                </c:pt>
                <c:pt idx="571">
                  <c:v>34.27000045776357</c:v>
                </c:pt>
                <c:pt idx="572">
                  <c:v>34.33000183105469</c:v>
                </c:pt>
                <c:pt idx="573">
                  <c:v>34.43999862670898</c:v>
                </c:pt>
                <c:pt idx="574">
                  <c:v>34.02000045776357</c:v>
                </c:pt>
                <c:pt idx="575">
                  <c:v>33.85499954223619</c:v>
                </c:pt>
                <c:pt idx="576">
                  <c:v>32.18000030517578</c:v>
                </c:pt>
                <c:pt idx="577">
                  <c:v>32.04999923706055</c:v>
                </c:pt>
                <c:pt idx="578">
                  <c:v>33.0099983215332</c:v>
                </c:pt>
                <c:pt idx="579">
                  <c:v>33.06000137329102</c:v>
                </c:pt>
                <c:pt idx="580">
                  <c:v>33.4099998474121</c:v>
                </c:pt>
                <c:pt idx="581">
                  <c:v>33.31000137329092</c:v>
                </c:pt>
                <c:pt idx="582">
                  <c:v>33.5099983215332</c:v>
                </c:pt>
                <c:pt idx="583">
                  <c:v>33.2599983215332</c:v>
                </c:pt>
                <c:pt idx="584">
                  <c:v>33.5099983215332</c:v>
                </c:pt>
                <c:pt idx="585">
                  <c:v>33.5</c:v>
                </c:pt>
                <c:pt idx="586">
                  <c:v>33.2400016784668</c:v>
                </c:pt>
                <c:pt idx="587">
                  <c:v>33.72000122070312</c:v>
                </c:pt>
                <c:pt idx="588">
                  <c:v>33.88000106811515</c:v>
                </c:pt>
                <c:pt idx="589">
                  <c:v>34.11999893188476</c:v>
                </c:pt>
                <c:pt idx="590">
                  <c:v>34.06999969482422</c:v>
                </c:pt>
                <c:pt idx="591">
                  <c:v>34.18000030517578</c:v>
                </c:pt>
                <c:pt idx="592">
                  <c:v>34.81000137329092</c:v>
                </c:pt>
                <c:pt idx="593">
                  <c:v>33.58000183105469</c:v>
                </c:pt>
                <c:pt idx="594">
                  <c:v>33.72999954223633</c:v>
                </c:pt>
                <c:pt idx="595">
                  <c:v>33.83000183105469</c:v>
                </c:pt>
                <c:pt idx="596">
                  <c:v>33.86000061035156</c:v>
                </c:pt>
                <c:pt idx="597">
                  <c:v>34.61000061035156</c:v>
                </c:pt>
                <c:pt idx="598">
                  <c:v>34.81999969482422</c:v>
                </c:pt>
                <c:pt idx="599">
                  <c:v>35.22000122070312</c:v>
                </c:pt>
                <c:pt idx="600">
                  <c:v>34.90000152587891</c:v>
                </c:pt>
                <c:pt idx="601">
                  <c:v>34.61999893188476</c:v>
                </c:pt>
                <c:pt idx="602">
                  <c:v>34.29999923706054</c:v>
                </c:pt>
                <c:pt idx="603">
                  <c:v>34.79000091552735</c:v>
                </c:pt>
                <c:pt idx="604">
                  <c:v>35.31999969482422</c:v>
                </c:pt>
                <c:pt idx="605">
                  <c:v>35.54999923706055</c:v>
                </c:pt>
                <c:pt idx="606">
                  <c:v>35.47000122070312</c:v>
                </c:pt>
                <c:pt idx="607">
                  <c:v>35.77000045776356</c:v>
                </c:pt>
                <c:pt idx="608">
                  <c:v>36.13999938964844</c:v>
                </c:pt>
                <c:pt idx="609">
                  <c:v>34.93999862670898</c:v>
                </c:pt>
                <c:pt idx="610">
                  <c:v>34.15000152587891</c:v>
                </c:pt>
                <c:pt idx="611">
                  <c:v>34.45999908447259</c:v>
                </c:pt>
                <c:pt idx="612">
                  <c:v>34.5</c:v>
                </c:pt>
                <c:pt idx="613">
                  <c:v>34.0900001525879</c:v>
                </c:pt>
                <c:pt idx="614">
                  <c:v>33.95999908447259</c:v>
                </c:pt>
                <c:pt idx="615">
                  <c:v>34.90000152587891</c:v>
                </c:pt>
                <c:pt idx="616">
                  <c:v>34.93000030517578</c:v>
                </c:pt>
                <c:pt idx="617">
                  <c:v>34.95999908447259</c:v>
                </c:pt>
                <c:pt idx="618">
                  <c:v>35.11999893188476</c:v>
                </c:pt>
                <c:pt idx="619">
                  <c:v>35.56999969482422</c:v>
                </c:pt>
                <c:pt idx="620">
                  <c:v>35.0900001525879</c:v>
                </c:pt>
                <c:pt idx="621">
                  <c:v>34.9099998474121</c:v>
                </c:pt>
                <c:pt idx="622">
                  <c:v>35.31000137329092</c:v>
                </c:pt>
                <c:pt idx="623">
                  <c:v>34.5099983215332</c:v>
                </c:pt>
                <c:pt idx="624">
                  <c:v>34.91999816894531</c:v>
                </c:pt>
                <c:pt idx="625">
                  <c:v>34.5999984741211</c:v>
                </c:pt>
                <c:pt idx="626">
                  <c:v>34.72000122070312</c:v>
                </c:pt>
                <c:pt idx="627">
                  <c:v>34.02999877929687</c:v>
                </c:pt>
                <c:pt idx="628">
                  <c:v>34.22999954223633</c:v>
                </c:pt>
                <c:pt idx="629">
                  <c:v>35.04000091552734</c:v>
                </c:pt>
                <c:pt idx="630">
                  <c:v>35.18999862670898</c:v>
                </c:pt>
                <c:pt idx="631">
                  <c:v>36.02999877929687</c:v>
                </c:pt>
                <c:pt idx="632">
                  <c:v>36.5</c:v>
                </c:pt>
                <c:pt idx="633">
                  <c:v>37.08000183105469</c:v>
                </c:pt>
                <c:pt idx="634">
                  <c:v>37.04999923706055</c:v>
                </c:pt>
                <c:pt idx="635">
                  <c:v>36.79999923706054</c:v>
                </c:pt>
                <c:pt idx="636">
                  <c:v>37.08000183105469</c:v>
                </c:pt>
                <c:pt idx="637">
                  <c:v>37.18000030517578</c:v>
                </c:pt>
                <c:pt idx="638">
                  <c:v>36.61000061035156</c:v>
                </c:pt>
                <c:pt idx="639">
                  <c:v>36.38000106811515</c:v>
                </c:pt>
                <c:pt idx="640">
                  <c:v>36.31999969482422</c:v>
                </c:pt>
                <c:pt idx="641">
                  <c:v>37.04000091552734</c:v>
                </c:pt>
                <c:pt idx="642">
                  <c:v>36.16999816894531</c:v>
                </c:pt>
                <c:pt idx="643">
                  <c:v>35.93999862670898</c:v>
                </c:pt>
                <c:pt idx="644">
                  <c:v>35.72999954223633</c:v>
                </c:pt>
                <c:pt idx="645">
                  <c:v>35.9099998474121</c:v>
                </c:pt>
                <c:pt idx="646">
                  <c:v>35.90000152587891</c:v>
                </c:pt>
                <c:pt idx="647">
                  <c:v>35.70999908447266</c:v>
                </c:pt>
                <c:pt idx="648">
                  <c:v>36.11000061035156</c:v>
                </c:pt>
                <c:pt idx="649">
                  <c:v>36.36000061035156</c:v>
                </c:pt>
                <c:pt idx="650">
                  <c:v>36.08000183105469</c:v>
                </c:pt>
                <c:pt idx="651">
                  <c:v>34.9900016784668</c:v>
                </c:pt>
                <c:pt idx="652">
                  <c:v>35.04999923706055</c:v>
                </c:pt>
                <c:pt idx="653">
                  <c:v>35.20000076293945</c:v>
                </c:pt>
                <c:pt idx="654">
                  <c:v>35.25</c:v>
                </c:pt>
                <c:pt idx="655">
                  <c:v>35.36000061035156</c:v>
                </c:pt>
                <c:pt idx="656">
                  <c:v>34.8499984741211</c:v>
                </c:pt>
                <c:pt idx="657">
                  <c:v>34.77999877929687</c:v>
                </c:pt>
                <c:pt idx="658">
                  <c:v>34.2400016784668</c:v>
                </c:pt>
                <c:pt idx="659">
                  <c:v>34.81000137329092</c:v>
                </c:pt>
                <c:pt idx="660">
                  <c:v>34.88999938964835</c:v>
                </c:pt>
                <c:pt idx="661">
                  <c:v>34.88000106811515</c:v>
                </c:pt>
                <c:pt idx="662">
                  <c:v>34.68000030517578</c:v>
                </c:pt>
                <c:pt idx="663">
                  <c:v>34.81000137329092</c:v>
                </c:pt>
                <c:pt idx="664">
                  <c:v>35.20000076293945</c:v>
                </c:pt>
                <c:pt idx="665">
                  <c:v>35.68999862670898</c:v>
                </c:pt>
                <c:pt idx="666">
                  <c:v>36.13000106811523</c:v>
                </c:pt>
                <c:pt idx="667">
                  <c:v>36.3499984741211</c:v>
                </c:pt>
                <c:pt idx="668">
                  <c:v>36.0900001525879</c:v>
                </c:pt>
                <c:pt idx="669">
                  <c:v>36.7599983215332</c:v>
                </c:pt>
                <c:pt idx="670">
                  <c:v>38.0099983215332</c:v>
                </c:pt>
                <c:pt idx="671">
                  <c:v>37.79000091552735</c:v>
                </c:pt>
                <c:pt idx="672">
                  <c:v>38.0900001525879</c:v>
                </c:pt>
                <c:pt idx="673">
                  <c:v>38.18000030517578</c:v>
                </c:pt>
                <c:pt idx="674">
                  <c:v>38.27000045776357</c:v>
                </c:pt>
                <c:pt idx="675">
                  <c:v>38.31000137329092</c:v>
                </c:pt>
                <c:pt idx="676">
                  <c:v>38.40000152587891</c:v>
                </c:pt>
                <c:pt idx="677">
                  <c:v>38.38999938964835</c:v>
                </c:pt>
                <c:pt idx="678">
                  <c:v>38.5900001525879</c:v>
                </c:pt>
                <c:pt idx="679">
                  <c:v>38.54000091552734</c:v>
                </c:pt>
                <c:pt idx="680">
                  <c:v>38.25</c:v>
                </c:pt>
                <c:pt idx="681">
                  <c:v>38.29000091552735</c:v>
                </c:pt>
                <c:pt idx="682">
                  <c:v>37.77999877929687</c:v>
                </c:pt>
                <c:pt idx="683">
                  <c:v>37.8499984741211</c:v>
                </c:pt>
                <c:pt idx="684">
                  <c:v>38.04999923706055</c:v>
                </c:pt>
                <c:pt idx="685">
                  <c:v>37.72999954223633</c:v>
                </c:pt>
                <c:pt idx="686">
                  <c:v>38.45999908447259</c:v>
                </c:pt>
                <c:pt idx="687">
                  <c:v>38.72999954223633</c:v>
                </c:pt>
                <c:pt idx="688">
                  <c:v>38.70999908447266</c:v>
                </c:pt>
                <c:pt idx="689">
                  <c:v>38.6599998474121</c:v>
                </c:pt>
                <c:pt idx="690">
                  <c:v>38.9900016784668</c:v>
                </c:pt>
                <c:pt idx="691">
                  <c:v>38.81000137329092</c:v>
                </c:pt>
                <c:pt idx="692">
                  <c:v>38.9900016784668</c:v>
                </c:pt>
                <c:pt idx="693">
                  <c:v>38.8400001525879</c:v>
                </c:pt>
                <c:pt idx="694">
                  <c:v>38.31000137329092</c:v>
                </c:pt>
                <c:pt idx="695">
                  <c:v>38.0900001525879</c:v>
                </c:pt>
                <c:pt idx="696">
                  <c:v>38.3499984741211</c:v>
                </c:pt>
                <c:pt idx="697">
                  <c:v>37.77000045776356</c:v>
                </c:pt>
                <c:pt idx="698">
                  <c:v>37.4900016784668</c:v>
                </c:pt>
                <c:pt idx="699">
                  <c:v>37.97000122070312</c:v>
                </c:pt>
                <c:pt idx="700">
                  <c:v>37.29000091552735</c:v>
                </c:pt>
                <c:pt idx="701">
                  <c:v>37.61000061035156</c:v>
                </c:pt>
                <c:pt idx="702">
                  <c:v>36.83000183105469</c:v>
                </c:pt>
                <c:pt idx="703">
                  <c:v>36.7400016784668</c:v>
                </c:pt>
                <c:pt idx="704">
                  <c:v>36.68000030517578</c:v>
                </c:pt>
                <c:pt idx="705">
                  <c:v>36.90000152587891</c:v>
                </c:pt>
                <c:pt idx="706">
                  <c:v>36.79999923706054</c:v>
                </c:pt>
                <c:pt idx="707">
                  <c:v>37.0</c:v>
                </c:pt>
                <c:pt idx="708">
                  <c:v>37.63999938964844</c:v>
                </c:pt>
                <c:pt idx="709">
                  <c:v>37.54000091552734</c:v>
                </c:pt>
                <c:pt idx="710">
                  <c:v>37.40000152587891</c:v>
                </c:pt>
                <c:pt idx="711">
                  <c:v>37.5</c:v>
                </c:pt>
                <c:pt idx="712">
                  <c:v>37.36999893188476</c:v>
                </c:pt>
                <c:pt idx="713">
                  <c:v>37.4099998474121</c:v>
                </c:pt>
                <c:pt idx="714">
                  <c:v>37.0099983215332</c:v>
                </c:pt>
                <c:pt idx="715">
                  <c:v>35.68999862670898</c:v>
                </c:pt>
                <c:pt idx="716">
                  <c:v>35.97000122070312</c:v>
                </c:pt>
                <c:pt idx="717">
                  <c:v>35.8499984741211</c:v>
                </c:pt>
                <c:pt idx="718">
                  <c:v>35.22000122070312</c:v>
                </c:pt>
                <c:pt idx="719">
                  <c:v>35.29999923706054</c:v>
                </c:pt>
                <c:pt idx="720">
                  <c:v>35.61999893188476</c:v>
                </c:pt>
                <c:pt idx="721">
                  <c:v>35.58000183105469</c:v>
                </c:pt>
                <c:pt idx="722">
                  <c:v>35.52999877929687</c:v>
                </c:pt>
                <c:pt idx="723">
                  <c:v>35.95999908447259</c:v>
                </c:pt>
                <c:pt idx="724">
                  <c:v>35.93999862670898</c:v>
                </c:pt>
                <c:pt idx="725">
                  <c:v>35.8400001525879</c:v>
                </c:pt>
                <c:pt idx="726">
                  <c:v>35.9900016784668</c:v>
                </c:pt>
                <c:pt idx="727">
                  <c:v>35.5</c:v>
                </c:pt>
                <c:pt idx="728">
                  <c:v>34.38000106811515</c:v>
                </c:pt>
                <c:pt idx="729">
                  <c:v>34.66999816894531</c:v>
                </c:pt>
                <c:pt idx="730">
                  <c:v>35.20000076293945</c:v>
                </c:pt>
                <c:pt idx="731">
                  <c:v>35.70000076293945</c:v>
                </c:pt>
                <c:pt idx="732">
                  <c:v>36.81000137329092</c:v>
                </c:pt>
                <c:pt idx="733">
                  <c:v>36.83000183105469</c:v>
                </c:pt>
                <c:pt idx="734">
                  <c:v>36.8499984741211</c:v>
                </c:pt>
                <c:pt idx="735">
                  <c:v>37.65000152587891</c:v>
                </c:pt>
                <c:pt idx="736">
                  <c:v>37.52000045776357</c:v>
                </c:pt>
                <c:pt idx="737">
                  <c:v>37.43999862670898</c:v>
                </c:pt>
                <c:pt idx="738">
                  <c:v>37.40000152587891</c:v>
                </c:pt>
                <c:pt idx="739">
                  <c:v>37.5999984741211</c:v>
                </c:pt>
                <c:pt idx="740">
                  <c:v>38.36999893188476</c:v>
                </c:pt>
                <c:pt idx="741">
                  <c:v>38.18000030517578</c:v>
                </c:pt>
                <c:pt idx="742">
                  <c:v>37.79999923706054</c:v>
                </c:pt>
                <c:pt idx="743">
                  <c:v>37.93000030517578</c:v>
                </c:pt>
                <c:pt idx="744">
                  <c:v>37.81000137329092</c:v>
                </c:pt>
                <c:pt idx="745">
                  <c:v>37.7599983215332</c:v>
                </c:pt>
                <c:pt idx="746">
                  <c:v>37.93999862670898</c:v>
                </c:pt>
                <c:pt idx="747">
                  <c:v>37.61000061035156</c:v>
                </c:pt>
                <c:pt idx="748">
                  <c:v>37.91999816894531</c:v>
                </c:pt>
                <c:pt idx="749">
                  <c:v>37.7400016784668</c:v>
                </c:pt>
                <c:pt idx="750">
                  <c:v>38.06000137329102</c:v>
                </c:pt>
                <c:pt idx="751">
                  <c:v>39.22000122070312</c:v>
                </c:pt>
                <c:pt idx="752">
                  <c:v>38.56999969482422</c:v>
                </c:pt>
                <c:pt idx="753">
                  <c:v>39.68999862670898</c:v>
                </c:pt>
                <c:pt idx="754">
                  <c:v>39.79999923706054</c:v>
                </c:pt>
                <c:pt idx="755">
                  <c:v>39.52999877929687</c:v>
                </c:pt>
                <c:pt idx="756">
                  <c:v>37.70000076293945</c:v>
                </c:pt>
                <c:pt idx="757">
                  <c:v>37.81000137329092</c:v>
                </c:pt>
                <c:pt idx="758">
                  <c:v>38.02000045776357</c:v>
                </c:pt>
                <c:pt idx="759">
                  <c:v>37.68000030517578</c:v>
                </c:pt>
                <c:pt idx="760">
                  <c:v>37.9900016784668</c:v>
                </c:pt>
                <c:pt idx="761">
                  <c:v>38.7400016784668</c:v>
                </c:pt>
                <c:pt idx="762">
                  <c:v>38.43000030517578</c:v>
                </c:pt>
                <c:pt idx="763">
                  <c:v>39.58000183105469</c:v>
                </c:pt>
                <c:pt idx="764">
                  <c:v>39.77000045776356</c:v>
                </c:pt>
                <c:pt idx="765">
                  <c:v>39.81999969482422</c:v>
                </c:pt>
                <c:pt idx="766">
                  <c:v>40.02000045776357</c:v>
                </c:pt>
                <c:pt idx="767">
                  <c:v>40.88999938964835</c:v>
                </c:pt>
                <c:pt idx="768">
                  <c:v>40.79999923706054</c:v>
                </c:pt>
                <c:pt idx="769">
                  <c:v>40.40000152587891</c:v>
                </c:pt>
                <c:pt idx="770">
                  <c:v>40.58000183105469</c:v>
                </c:pt>
                <c:pt idx="771">
                  <c:v>46.18999862670898</c:v>
                </c:pt>
                <c:pt idx="772">
                  <c:v>44.29999923706054</c:v>
                </c:pt>
                <c:pt idx="773">
                  <c:v>42.36999893188476</c:v>
                </c:pt>
                <c:pt idx="774">
                  <c:v>42.79000091552735</c:v>
                </c:pt>
                <c:pt idx="775">
                  <c:v>42.33000183105469</c:v>
                </c:pt>
                <c:pt idx="776">
                  <c:v>41.02000045776357</c:v>
                </c:pt>
                <c:pt idx="777">
                  <c:v>41.6599998474121</c:v>
                </c:pt>
                <c:pt idx="778">
                  <c:v>42.31999969482422</c:v>
                </c:pt>
                <c:pt idx="779">
                  <c:v>42.15000152587891</c:v>
                </c:pt>
                <c:pt idx="780">
                  <c:v>42.43999862670898</c:v>
                </c:pt>
                <c:pt idx="781">
                  <c:v>43.0099983215332</c:v>
                </c:pt>
                <c:pt idx="782">
                  <c:v>43.3400001525879</c:v>
                </c:pt>
                <c:pt idx="783">
                  <c:v>43.38999938964835</c:v>
                </c:pt>
                <c:pt idx="784">
                  <c:v>43.11999893188476</c:v>
                </c:pt>
                <c:pt idx="785">
                  <c:v>42.83000183105469</c:v>
                </c:pt>
                <c:pt idx="786">
                  <c:v>43.68000030517578</c:v>
                </c:pt>
                <c:pt idx="787">
                  <c:v>43.83000183105469</c:v>
                </c:pt>
                <c:pt idx="788">
                  <c:v>43.15000152587891</c:v>
                </c:pt>
                <c:pt idx="789">
                  <c:v>42.86000061035156</c:v>
                </c:pt>
                <c:pt idx="790">
                  <c:v>42.27000045776357</c:v>
                </c:pt>
                <c:pt idx="791">
                  <c:v>42.95000076293945</c:v>
                </c:pt>
                <c:pt idx="792">
                  <c:v>43.18999862670898</c:v>
                </c:pt>
                <c:pt idx="793">
                  <c:v>43.13999938964844</c:v>
                </c:pt>
                <c:pt idx="794">
                  <c:v>43.93000030517578</c:v>
                </c:pt>
                <c:pt idx="795">
                  <c:v>43.68000030517578</c:v>
                </c:pt>
                <c:pt idx="796">
                  <c:v>43.81000137329092</c:v>
                </c:pt>
                <c:pt idx="797">
                  <c:v>43.90000152587891</c:v>
                </c:pt>
                <c:pt idx="798">
                  <c:v>42.81999969482422</c:v>
                </c:pt>
                <c:pt idx="799">
                  <c:v>42.83000183105469</c:v>
                </c:pt>
                <c:pt idx="800">
                  <c:v>42.5900001525879</c:v>
                </c:pt>
                <c:pt idx="801">
                  <c:v>42.45999908447259</c:v>
                </c:pt>
                <c:pt idx="802">
                  <c:v>42.0900001525879</c:v>
                </c:pt>
                <c:pt idx="803">
                  <c:v>41.95999908447259</c:v>
                </c:pt>
                <c:pt idx="804">
                  <c:v>41.66999816894531</c:v>
                </c:pt>
                <c:pt idx="805">
                  <c:v>40.58000183105469</c:v>
                </c:pt>
                <c:pt idx="806">
                  <c:v>39.70999908447266</c:v>
                </c:pt>
                <c:pt idx="807">
                  <c:v>41.0099983215332</c:v>
                </c:pt>
                <c:pt idx="808">
                  <c:v>40.22000122070312</c:v>
                </c:pt>
                <c:pt idx="809">
                  <c:v>40.11000061035156</c:v>
                </c:pt>
                <c:pt idx="810">
                  <c:v>40.2400016784668</c:v>
                </c:pt>
                <c:pt idx="811">
                  <c:v>39.36000061035156</c:v>
                </c:pt>
                <c:pt idx="812">
                  <c:v>39.61000061035156</c:v>
                </c:pt>
                <c:pt idx="813">
                  <c:v>39.79000091552735</c:v>
                </c:pt>
                <c:pt idx="814">
                  <c:v>40.02999877929687</c:v>
                </c:pt>
                <c:pt idx="815">
                  <c:v>39.0900001525879</c:v>
                </c:pt>
                <c:pt idx="816">
                  <c:v>38.88000106811515</c:v>
                </c:pt>
                <c:pt idx="817">
                  <c:v>39.5900001525879</c:v>
                </c:pt>
                <c:pt idx="818">
                  <c:v>39.83000183105469</c:v>
                </c:pt>
                <c:pt idx="819">
                  <c:v>40.52999877929687</c:v>
                </c:pt>
                <c:pt idx="820">
                  <c:v>39.90000152587891</c:v>
                </c:pt>
                <c:pt idx="821">
                  <c:v>40.18999862670898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facebook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[financedata1.xls]Sheet1!$D$2:$D$823</c:f>
              <c:numCache>
                <c:formatCode>General</c:formatCode>
                <c:ptCount val="822"/>
                <c:pt idx="0">
                  <c:v>78.4499969482422</c:v>
                </c:pt>
                <c:pt idx="1">
                  <c:v>77.19000244140625</c:v>
                </c:pt>
                <c:pt idx="2">
                  <c:v>76.15000152587891</c:v>
                </c:pt>
                <c:pt idx="3">
                  <c:v>76.15000152587891</c:v>
                </c:pt>
                <c:pt idx="4">
                  <c:v>78.1750030517577</c:v>
                </c:pt>
                <c:pt idx="5">
                  <c:v>77.73999786376945</c:v>
                </c:pt>
                <c:pt idx="6">
                  <c:v>76.72000122070311</c:v>
                </c:pt>
                <c:pt idx="7">
                  <c:v>76.4499969482422</c:v>
                </c:pt>
                <c:pt idx="8">
                  <c:v>76.27999877929685</c:v>
                </c:pt>
                <c:pt idx="9">
                  <c:v>74.05000305175781</c:v>
                </c:pt>
                <c:pt idx="10">
                  <c:v>75.18000030517578</c:v>
                </c:pt>
                <c:pt idx="11">
                  <c:v>76.23999786376945</c:v>
                </c:pt>
                <c:pt idx="12">
                  <c:v>76.73999786376945</c:v>
                </c:pt>
                <c:pt idx="13">
                  <c:v>77.65000152587891</c:v>
                </c:pt>
                <c:pt idx="14">
                  <c:v>77.83000183105447</c:v>
                </c:pt>
                <c:pt idx="15">
                  <c:v>77.49500274658185</c:v>
                </c:pt>
                <c:pt idx="16">
                  <c:v>75.77999877929685</c:v>
                </c:pt>
                <c:pt idx="17">
                  <c:v>76.23999786376945</c:v>
                </c:pt>
                <c:pt idx="18">
                  <c:v>78.0</c:v>
                </c:pt>
                <c:pt idx="19">
                  <c:v>75.9100036621094</c:v>
                </c:pt>
                <c:pt idx="20">
                  <c:v>74.98999786376945</c:v>
                </c:pt>
                <c:pt idx="21">
                  <c:v>75.4000015258789</c:v>
                </c:pt>
                <c:pt idx="22">
                  <c:v>75.62999725341785</c:v>
                </c:pt>
                <c:pt idx="23">
                  <c:v>75.61499786376945</c:v>
                </c:pt>
                <c:pt idx="24">
                  <c:v>74.47000122070311</c:v>
                </c:pt>
                <c:pt idx="25">
                  <c:v>74.44000244140624</c:v>
                </c:pt>
                <c:pt idx="26">
                  <c:v>75.19000244140625</c:v>
                </c:pt>
                <c:pt idx="27">
                  <c:v>76.51000213623036</c:v>
                </c:pt>
                <c:pt idx="28">
                  <c:v>76.23000335693358</c:v>
                </c:pt>
                <c:pt idx="29">
                  <c:v>75.73999786376945</c:v>
                </c:pt>
                <c:pt idx="30">
                  <c:v>75.59999847412108</c:v>
                </c:pt>
                <c:pt idx="31">
                  <c:v>76.7099990844727</c:v>
                </c:pt>
                <c:pt idx="32">
                  <c:v>79.4199981689453</c:v>
                </c:pt>
                <c:pt idx="33">
                  <c:v>79.8949966430664</c:v>
                </c:pt>
                <c:pt idx="34">
                  <c:v>78.8399963378905</c:v>
                </c:pt>
                <c:pt idx="35">
                  <c:v>78.4499969482422</c:v>
                </c:pt>
                <c:pt idx="36">
                  <c:v>79.55999755859357</c:v>
                </c:pt>
                <c:pt idx="37">
                  <c:v>80.4100036621094</c:v>
                </c:pt>
                <c:pt idx="38">
                  <c:v>78.97000122070311</c:v>
                </c:pt>
                <c:pt idx="39">
                  <c:v>79.75</c:v>
                </c:pt>
                <c:pt idx="40">
                  <c:v>79.59999847412108</c:v>
                </c:pt>
                <c:pt idx="41">
                  <c:v>80.8949966430664</c:v>
                </c:pt>
                <c:pt idx="42">
                  <c:v>81.2099990844727</c:v>
                </c:pt>
                <c:pt idx="43">
                  <c:v>80.00499725341797</c:v>
                </c:pt>
                <c:pt idx="44">
                  <c:v>79.44000244140624</c:v>
                </c:pt>
                <c:pt idx="45">
                  <c:v>77.55000305175781</c:v>
                </c:pt>
                <c:pt idx="46">
                  <c:v>77.56999969482421</c:v>
                </c:pt>
                <c:pt idx="47">
                  <c:v>78.9300003051758</c:v>
                </c:pt>
                <c:pt idx="48">
                  <c:v>78.05000305175781</c:v>
                </c:pt>
                <c:pt idx="49">
                  <c:v>78.06999969482421</c:v>
                </c:pt>
                <c:pt idx="50">
                  <c:v>79.36499786376945</c:v>
                </c:pt>
                <c:pt idx="51">
                  <c:v>80.9100036621094</c:v>
                </c:pt>
                <c:pt idx="52">
                  <c:v>82.75</c:v>
                </c:pt>
                <c:pt idx="53">
                  <c:v>83.80000305175781</c:v>
                </c:pt>
                <c:pt idx="54">
                  <c:v>84.4300003051758</c:v>
                </c:pt>
                <c:pt idx="55">
                  <c:v>85.30999755859357</c:v>
                </c:pt>
                <c:pt idx="56">
                  <c:v>82.9199981689453</c:v>
                </c:pt>
                <c:pt idx="57">
                  <c:v>83.01000213623036</c:v>
                </c:pt>
                <c:pt idx="58">
                  <c:v>83.30000305175781</c:v>
                </c:pt>
                <c:pt idx="59">
                  <c:v>83.19499969482421</c:v>
                </c:pt>
                <c:pt idx="60">
                  <c:v>82.21499633789061</c:v>
                </c:pt>
                <c:pt idx="61">
                  <c:v>81.66500091552723</c:v>
                </c:pt>
                <c:pt idx="62">
                  <c:v>81.55500030517578</c:v>
                </c:pt>
                <c:pt idx="63">
                  <c:v>82.44000244140624</c:v>
                </c:pt>
                <c:pt idx="64">
                  <c:v>82.31999969482421</c:v>
                </c:pt>
                <c:pt idx="65">
                  <c:v>82.27500152587891</c:v>
                </c:pt>
                <c:pt idx="66">
                  <c:v>82.16999816894531</c:v>
                </c:pt>
                <c:pt idx="67">
                  <c:v>82.04000091552734</c:v>
                </c:pt>
                <c:pt idx="68">
                  <c:v>83.01000213623036</c:v>
                </c:pt>
                <c:pt idx="69">
                  <c:v>83.5149993896485</c:v>
                </c:pt>
                <c:pt idx="70">
                  <c:v>82.70500183105447</c:v>
                </c:pt>
                <c:pt idx="71">
                  <c:v>82.30999755859357</c:v>
                </c:pt>
                <c:pt idx="72">
                  <c:v>80.77500152587891</c:v>
                </c:pt>
                <c:pt idx="73">
                  <c:v>83.0899963378905</c:v>
                </c:pt>
                <c:pt idx="74">
                  <c:v>83.62000274658175</c:v>
                </c:pt>
                <c:pt idx="75">
                  <c:v>84.62999725341785</c:v>
                </c:pt>
                <c:pt idx="76">
                  <c:v>82.4100036621094</c:v>
                </c:pt>
                <c:pt idx="77">
                  <c:v>81.52999877929685</c:v>
                </c:pt>
                <c:pt idx="78">
                  <c:v>81.9100036621094</c:v>
                </c:pt>
                <c:pt idx="79">
                  <c:v>80.68000030517578</c:v>
                </c:pt>
                <c:pt idx="80">
                  <c:v>80.46499633789061</c:v>
                </c:pt>
                <c:pt idx="81">
                  <c:v>78.7699966430664</c:v>
                </c:pt>
                <c:pt idx="82">
                  <c:v>78.98999786376945</c:v>
                </c:pt>
                <c:pt idx="83">
                  <c:v>78.80999755859357</c:v>
                </c:pt>
                <c:pt idx="84">
                  <c:v>77.55999755859357</c:v>
                </c:pt>
                <c:pt idx="85">
                  <c:v>78.09999847412108</c:v>
                </c:pt>
                <c:pt idx="86">
                  <c:v>78.42500305175781</c:v>
                </c:pt>
                <c:pt idx="87">
                  <c:v>78.51000213623036</c:v>
                </c:pt>
                <c:pt idx="88">
                  <c:v>78.01000213623036</c:v>
                </c:pt>
                <c:pt idx="89">
                  <c:v>77.4599990844727</c:v>
                </c:pt>
                <c:pt idx="90">
                  <c:v>78.44000244140624</c:v>
                </c:pt>
                <c:pt idx="91">
                  <c:v>81.37000274658175</c:v>
                </c:pt>
                <c:pt idx="92">
                  <c:v>80.4199981689453</c:v>
                </c:pt>
                <c:pt idx="93">
                  <c:v>80.87999725341786</c:v>
                </c:pt>
                <c:pt idx="94">
                  <c:v>80.62999725341785</c:v>
                </c:pt>
                <c:pt idx="95">
                  <c:v>80.55000305175781</c:v>
                </c:pt>
                <c:pt idx="96">
                  <c:v>80.48000335693358</c:v>
                </c:pt>
                <c:pt idx="97">
                  <c:v>80.54000091552734</c:v>
                </c:pt>
                <c:pt idx="98">
                  <c:v>79.3349990844727</c:v>
                </c:pt>
                <c:pt idx="99">
                  <c:v>80.55000305175781</c:v>
                </c:pt>
                <c:pt idx="100">
                  <c:v>80.1449966430664</c:v>
                </c:pt>
                <c:pt idx="101">
                  <c:v>79.19000244140625</c:v>
                </c:pt>
                <c:pt idx="102">
                  <c:v>80.29000091552734</c:v>
                </c:pt>
                <c:pt idx="103">
                  <c:v>80.4449996948242</c:v>
                </c:pt>
                <c:pt idx="104">
                  <c:v>82.44000244140624</c:v>
                </c:pt>
                <c:pt idx="105">
                  <c:v>82.05000305175781</c:v>
                </c:pt>
                <c:pt idx="106">
                  <c:v>82.13999938964843</c:v>
                </c:pt>
                <c:pt idx="107">
                  <c:v>80.66999816894531</c:v>
                </c:pt>
                <c:pt idx="108">
                  <c:v>80.66999816894531</c:v>
                </c:pt>
                <c:pt idx="109">
                  <c:v>82.16000366210937</c:v>
                </c:pt>
                <c:pt idx="110">
                  <c:v>81.83000183105447</c:v>
                </c:pt>
                <c:pt idx="111">
                  <c:v>81.52999877929685</c:v>
                </c:pt>
                <c:pt idx="112">
                  <c:v>80.7099990844727</c:v>
                </c:pt>
                <c:pt idx="113">
                  <c:v>81.05999755859357</c:v>
                </c:pt>
                <c:pt idx="114">
                  <c:v>81.79000091552734</c:v>
                </c:pt>
                <c:pt idx="115">
                  <c:v>82.90499877929687</c:v>
                </c:pt>
                <c:pt idx="116">
                  <c:v>82.51000213623036</c:v>
                </c:pt>
                <c:pt idx="117">
                  <c:v>84.73999786376945</c:v>
                </c:pt>
                <c:pt idx="118">
                  <c:v>87.87999725341786</c:v>
                </c:pt>
                <c:pt idx="119">
                  <c:v>88.86000061035155</c:v>
                </c:pt>
                <c:pt idx="120">
                  <c:v>87.98000335693358</c:v>
                </c:pt>
                <c:pt idx="121">
                  <c:v>88.01000213623036</c:v>
                </c:pt>
                <c:pt idx="122">
                  <c:v>85.80000305175781</c:v>
                </c:pt>
                <c:pt idx="123">
                  <c:v>85.7649993896485</c:v>
                </c:pt>
                <c:pt idx="124">
                  <c:v>86.9100036621094</c:v>
                </c:pt>
                <c:pt idx="125">
                  <c:v>87.28500366210937</c:v>
                </c:pt>
                <c:pt idx="126">
                  <c:v>87.55000305175781</c:v>
                </c:pt>
                <c:pt idx="127">
                  <c:v>87.22000122070311</c:v>
                </c:pt>
                <c:pt idx="128">
                  <c:v>85.65000152587891</c:v>
                </c:pt>
                <c:pt idx="129">
                  <c:v>85.87999725341786</c:v>
                </c:pt>
                <c:pt idx="130">
                  <c:v>87.9499969482422</c:v>
                </c:pt>
                <c:pt idx="131">
                  <c:v>90.09999847412108</c:v>
                </c:pt>
                <c:pt idx="132">
                  <c:v>89.68000030517578</c:v>
                </c:pt>
                <c:pt idx="133">
                  <c:v>89.76000213623035</c:v>
                </c:pt>
                <c:pt idx="134">
                  <c:v>90.84999847412108</c:v>
                </c:pt>
                <c:pt idx="135">
                  <c:v>94.97000122070311</c:v>
                </c:pt>
                <c:pt idx="136">
                  <c:v>97.9100036621094</c:v>
                </c:pt>
                <c:pt idx="137">
                  <c:v>98.38999938964843</c:v>
                </c:pt>
                <c:pt idx="138">
                  <c:v>97.04000091552734</c:v>
                </c:pt>
                <c:pt idx="139">
                  <c:v>95.44000244140624</c:v>
                </c:pt>
                <c:pt idx="140">
                  <c:v>96.9499969482422</c:v>
                </c:pt>
                <c:pt idx="141">
                  <c:v>94.16999816894531</c:v>
                </c:pt>
                <c:pt idx="142">
                  <c:v>95.29000091552734</c:v>
                </c:pt>
                <c:pt idx="143">
                  <c:v>96.98999786376945</c:v>
                </c:pt>
                <c:pt idx="144">
                  <c:v>95.2099990844727</c:v>
                </c:pt>
                <c:pt idx="145">
                  <c:v>94.01000213623036</c:v>
                </c:pt>
                <c:pt idx="146">
                  <c:v>94.13999938964843</c:v>
                </c:pt>
                <c:pt idx="147">
                  <c:v>94.05999755859357</c:v>
                </c:pt>
                <c:pt idx="148">
                  <c:v>96.44000244140624</c:v>
                </c:pt>
                <c:pt idx="149">
                  <c:v>95.12000274658175</c:v>
                </c:pt>
                <c:pt idx="150">
                  <c:v>94.30000305175781</c:v>
                </c:pt>
                <c:pt idx="151">
                  <c:v>94.15000152587891</c:v>
                </c:pt>
                <c:pt idx="152">
                  <c:v>93.62000274658175</c:v>
                </c:pt>
                <c:pt idx="153">
                  <c:v>94.19000244140625</c:v>
                </c:pt>
                <c:pt idx="154">
                  <c:v>93.4300003051758</c:v>
                </c:pt>
                <c:pt idx="155">
                  <c:v>94.4199981689453</c:v>
                </c:pt>
                <c:pt idx="156">
                  <c:v>93.9300003051758</c:v>
                </c:pt>
                <c:pt idx="157">
                  <c:v>95.16999816894531</c:v>
                </c:pt>
                <c:pt idx="158">
                  <c:v>95.30999755859357</c:v>
                </c:pt>
                <c:pt idx="159">
                  <c:v>90.55999755859357</c:v>
                </c:pt>
                <c:pt idx="160">
                  <c:v>86.05999755859357</c:v>
                </c:pt>
                <c:pt idx="161">
                  <c:v>82.0899963378905</c:v>
                </c:pt>
                <c:pt idx="162">
                  <c:v>83.0</c:v>
                </c:pt>
                <c:pt idx="163">
                  <c:v>87.19000244140625</c:v>
                </c:pt>
                <c:pt idx="164">
                  <c:v>89.73000335693358</c:v>
                </c:pt>
                <c:pt idx="165">
                  <c:v>91.01000213623036</c:v>
                </c:pt>
                <c:pt idx="166">
                  <c:v>89.4300003051758</c:v>
                </c:pt>
                <c:pt idx="167">
                  <c:v>87.23000335693358</c:v>
                </c:pt>
                <c:pt idx="168">
                  <c:v>89.88999938964843</c:v>
                </c:pt>
                <c:pt idx="169">
                  <c:v>88.15000152587891</c:v>
                </c:pt>
                <c:pt idx="170">
                  <c:v>88.26000213623036</c:v>
                </c:pt>
                <c:pt idx="171">
                  <c:v>89.52999877929685</c:v>
                </c:pt>
                <c:pt idx="172">
                  <c:v>90.44000244140624</c:v>
                </c:pt>
                <c:pt idx="173">
                  <c:v>91.98000335693358</c:v>
                </c:pt>
                <c:pt idx="174">
                  <c:v>92.05000305175781</c:v>
                </c:pt>
                <c:pt idx="175">
                  <c:v>92.30999755859357</c:v>
                </c:pt>
                <c:pt idx="176">
                  <c:v>92.9000015258789</c:v>
                </c:pt>
                <c:pt idx="177">
                  <c:v>93.4499969482422</c:v>
                </c:pt>
                <c:pt idx="178">
                  <c:v>94.3399963378905</c:v>
                </c:pt>
                <c:pt idx="179">
                  <c:v>94.4000015258789</c:v>
                </c:pt>
                <c:pt idx="180">
                  <c:v>95.55000305175781</c:v>
                </c:pt>
                <c:pt idx="181">
                  <c:v>92.9599990844727</c:v>
                </c:pt>
                <c:pt idx="182">
                  <c:v>93.97000122070311</c:v>
                </c:pt>
                <c:pt idx="183">
                  <c:v>94.4100036621094</c:v>
                </c:pt>
                <c:pt idx="184">
                  <c:v>92.7699966430664</c:v>
                </c:pt>
                <c:pt idx="185">
                  <c:v>89.2099990844727</c:v>
                </c:pt>
                <c:pt idx="186">
                  <c:v>86.66999816894531</c:v>
                </c:pt>
                <c:pt idx="187">
                  <c:v>89.9000015258789</c:v>
                </c:pt>
                <c:pt idx="188">
                  <c:v>90.9499969482422</c:v>
                </c:pt>
                <c:pt idx="189">
                  <c:v>92.06999969482421</c:v>
                </c:pt>
                <c:pt idx="190">
                  <c:v>94.01000213623036</c:v>
                </c:pt>
                <c:pt idx="191">
                  <c:v>92.80000305175781</c:v>
                </c:pt>
                <c:pt idx="192">
                  <c:v>92.4000015258789</c:v>
                </c:pt>
                <c:pt idx="193">
                  <c:v>92.47000122070311</c:v>
                </c:pt>
                <c:pt idx="194">
                  <c:v>93.23999786376945</c:v>
                </c:pt>
                <c:pt idx="195">
                  <c:v>94.26000213623036</c:v>
                </c:pt>
                <c:pt idx="196">
                  <c:v>94.12000274658175</c:v>
                </c:pt>
                <c:pt idx="197">
                  <c:v>94.06999969482421</c:v>
                </c:pt>
                <c:pt idx="198">
                  <c:v>95.9599990844727</c:v>
                </c:pt>
                <c:pt idx="199">
                  <c:v>97.54000091552734</c:v>
                </c:pt>
                <c:pt idx="200">
                  <c:v>98.47000122070311</c:v>
                </c:pt>
                <c:pt idx="201">
                  <c:v>97.0</c:v>
                </c:pt>
                <c:pt idx="202">
                  <c:v>97.11000061035155</c:v>
                </c:pt>
                <c:pt idx="203">
                  <c:v>99.66999816894531</c:v>
                </c:pt>
                <c:pt idx="204">
                  <c:v>102.1900024414062</c:v>
                </c:pt>
                <c:pt idx="205">
                  <c:v>103.7699966430664</c:v>
                </c:pt>
                <c:pt idx="206">
                  <c:v>103.6999969482422</c:v>
                </c:pt>
                <c:pt idx="207">
                  <c:v>104.1999969482422</c:v>
                </c:pt>
                <c:pt idx="208">
                  <c:v>104.879997253418</c:v>
                </c:pt>
                <c:pt idx="209">
                  <c:v>101.9700012207031</c:v>
                </c:pt>
                <c:pt idx="210">
                  <c:v>103.3099975585937</c:v>
                </c:pt>
                <c:pt idx="211">
                  <c:v>102.5800018310547</c:v>
                </c:pt>
                <c:pt idx="212">
                  <c:v>103.9400024414062</c:v>
                </c:pt>
                <c:pt idx="213">
                  <c:v>108.7600021362305</c:v>
                </c:pt>
                <c:pt idx="214">
                  <c:v>107.0950012207031</c:v>
                </c:pt>
                <c:pt idx="215">
                  <c:v>106.4899978637695</c:v>
                </c:pt>
                <c:pt idx="216">
                  <c:v>107.9100036621094</c:v>
                </c:pt>
                <c:pt idx="217">
                  <c:v>109.0100021362305</c:v>
                </c:pt>
                <c:pt idx="218">
                  <c:v>108.0199966430664</c:v>
                </c:pt>
                <c:pt idx="219">
                  <c:v>103.9499969482422</c:v>
                </c:pt>
                <c:pt idx="220">
                  <c:v>104.0400009155273</c:v>
                </c:pt>
                <c:pt idx="221">
                  <c:v>105.129997253418</c:v>
                </c:pt>
                <c:pt idx="222">
                  <c:v>107.7699966430664</c:v>
                </c:pt>
                <c:pt idx="223">
                  <c:v>106.2600021362305</c:v>
                </c:pt>
                <c:pt idx="224">
                  <c:v>107.3199996948242</c:v>
                </c:pt>
                <c:pt idx="225">
                  <c:v>106.9499969482422</c:v>
                </c:pt>
                <c:pt idx="226">
                  <c:v>105.7399978637695</c:v>
                </c:pt>
                <c:pt idx="227">
                  <c:v>105.4100036621094</c:v>
                </c:pt>
                <c:pt idx="228">
                  <c:v>105.4499969482422</c:v>
                </c:pt>
                <c:pt idx="229">
                  <c:v>104.2399978637695</c:v>
                </c:pt>
                <c:pt idx="230">
                  <c:v>107.120002746582</c:v>
                </c:pt>
                <c:pt idx="231">
                  <c:v>106.0699996948242</c:v>
                </c:pt>
                <c:pt idx="232">
                  <c:v>104.379997253418</c:v>
                </c:pt>
                <c:pt idx="233">
                  <c:v>106.1800003051758</c:v>
                </c:pt>
                <c:pt idx="234">
                  <c:v>105.6100006103516</c:v>
                </c:pt>
                <c:pt idx="235">
                  <c:v>106.4899978637695</c:v>
                </c:pt>
                <c:pt idx="236">
                  <c:v>104.5999984741211</c:v>
                </c:pt>
                <c:pt idx="237">
                  <c:v>105.4199981689453</c:v>
                </c:pt>
                <c:pt idx="238">
                  <c:v>102.120002746582</c:v>
                </c:pt>
                <c:pt idx="239">
                  <c:v>104.6600036621094</c:v>
                </c:pt>
                <c:pt idx="240">
                  <c:v>104.5500030517578</c:v>
                </c:pt>
                <c:pt idx="241">
                  <c:v>106.7900009155273</c:v>
                </c:pt>
                <c:pt idx="242">
                  <c:v>106.2200012207031</c:v>
                </c:pt>
                <c:pt idx="243">
                  <c:v>104.0400009155273</c:v>
                </c:pt>
                <c:pt idx="244">
                  <c:v>104.7699966430664</c:v>
                </c:pt>
                <c:pt idx="245">
                  <c:v>105.5100021362305</c:v>
                </c:pt>
                <c:pt idx="246">
                  <c:v>104.629997253418</c:v>
                </c:pt>
                <c:pt idx="247">
                  <c:v>105.0199966430664</c:v>
                </c:pt>
                <c:pt idx="248">
                  <c:v>105.9300003051758</c:v>
                </c:pt>
                <c:pt idx="249">
                  <c:v>107.2600021362305</c:v>
                </c:pt>
                <c:pt idx="250">
                  <c:v>106.2200012207031</c:v>
                </c:pt>
                <c:pt idx="251">
                  <c:v>104.6600036621094</c:v>
                </c:pt>
                <c:pt idx="252">
                  <c:v>102.2200012207031</c:v>
                </c:pt>
                <c:pt idx="253">
                  <c:v>102.7300033569336</c:v>
                </c:pt>
                <c:pt idx="254">
                  <c:v>102.9700012207031</c:v>
                </c:pt>
                <c:pt idx="255">
                  <c:v>97.9199981689453</c:v>
                </c:pt>
                <c:pt idx="256">
                  <c:v>97.33000183105447</c:v>
                </c:pt>
                <c:pt idx="257">
                  <c:v>97.51000213623036</c:v>
                </c:pt>
                <c:pt idx="258">
                  <c:v>99.37000274658175</c:v>
                </c:pt>
                <c:pt idx="259">
                  <c:v>95.44000244140624</c:v>
                </c:pt>
                <c:pt idx="260">
                  <c:v>98.37000274658175</c:v>
                </c:pt>
                <c:pt idx="261">
                  <c:v>94.97000122070311</c:v>
                </c:pt>
                <c:pt idx="262">
                  <c:v>95.26000213623036</c:v>
                </c:pt>
                <c:pt idx="263">
                  <c:v>94.34999847412108</c:v>
                </c:pt>
                <c:pt idx="264">
                  <c:v>94.16000366210937</c:v>
                </c:pt>
                <c:pt idx="265">
                  <c:v>97.94000244140624</c:v>
                </c:pt>
                <c:pt idx="266">
                  <c:v>97.01000213623036</c:v>
                </c:pt>
                <c:pt idx="267">
                  <c:v>97.3399963378905</c:v>
                </c:pt>
                <c:pt idx="268">
                  <c:v>94.4499969482422</c:v>
                </c:pt>
                <c:pt idx="269">
                  <c:v>109.1100006103516</c:v>
                </c:pt>
                <c:pt idx="270">
                  <c:v>112.2099990844727</c:v>
                </c:pt>
                <c:pt idx="271">
                  <c:v>115.0899963378906</c:v>
                </c:pt>
                <c:pt idx="272">
                  <c:v>114.6100006103516</c:v>
                </c:pt>
                <c:pt idx="273">
                  <c:v>112.6900024414062</c:v>
                </c:pt>
                <c:pt idx="274">
                  <c:v>110.4899978637695</c:v>
                </c:pt>
                <c:pt idx="275">
                  <c:v>104.0699996948242</c:v>
                </c:pt>
                <c:pt idx="276">
                  <c:v>99.75</c:v>
                </c:pt>
                <c:pt idx="277">
                  <c:v>99.54000091552734</c:v>
                </c:pt>
                <c:pt idx="278">
                  <c:v>101.0</c:v>
                </c:pt>
                <c:pt idx="279">
                  <c:v>101.9100036621094</c:v>
                </c:pt>
                <c:pt idx="280">
                  <c:v>102.0100021362305</c:v>
                </c:pt>
                <c:pt idx="281">
                  <c:v>101.6100006103516</c:v>
                </c:pt>
                <c:pt idx="282">
                  <c:v>105.1999969482422</c:v>
                </c:pt>
                <c:pt idx="283">
                  <c:v>103.4700012207031</c:v>
                </c:pt>
                <c:pt idx="284">
                  <c:v>104.5699996948242</c:v>
                </c:pt>
                <c:pt idx="285">
                  <c:v>107.1600036621094</c:v>
                </c:pt>
                <c:pt idx="286">
                  <c:v>105.4599990844727</c:v>
                </c:pt>
                <c:pt idx="287">
                  <c:v>106.879997253418</c:v>
                </c:pt>
                <c:pt idx="288">
                  <c:v>108.0699996948242</c:v>
                </c:pt>
                <c:pt idx="289">
                  <c:v>107.9199981689453</c:v>
                </c:pt>
                <c:pt idx="290">
                  <c:v>106.9199981689453</c:v>
                </c:pt>
                <c:pt idx="291">
                  <c:v>109.8199996948242</c:v>
                </c:pt>
                <c:pt idx="292">
                  <c:v>109.9499969482422</c:v>
                </c:pt>
                <c:pt idx="293">
                  <c:v>109.5800018310547</c:v>
                </c:pt>
                <c:pt idx="294">
                  <c:v>108.3899993896484</c:v>
                </c:pt>
                <c:pt idx="295">
                  <c:v>105.7300033569336</c:v>
                </c:pt>
                <c:pt idx="296">
                  <c:v>105.9300003051758</c:v>
                </c:pt>
                <c:pt idx="297">
                  <c:v>107.5100021362305</c:v>
                </c:pt>
                <c:pt idx="298">
                  <c:v>107.3199996948242</c:v>
                </c:pt>
                <c:pt idx="299">
                  <c:v>109.4100036621094</c:v>
                </c:pt>
                <c:pt idx="300">
                  <c:v>109.8899993896484</c:v>
                </c:pt>
                <c:pt idx="301">
                  <c:v>110.6699981689453</c:v>
                </c:pt>
                <c:pt idx="302">
                  <c:v>112.1800003051758</c:v>
                </c:pt>
                <c:pt idx="303">
                  <c:v>111.0199966430664</c:v>
                </c:pt>
                <c:pt idx="304">
                  <c:v>111.4499969482422</c:v>
                </c:pt>
                <c:pt idx="305">
                  <c:v>111.8499984741211</c:v>
                </c:pt>
                <c:pt idx="306">
                  <c:v>112.25</c:v>
                </c:pt>
                <c:pt idx="307">
                  <c:v>112.5400009155273</c:v>
                </c:pt>
                <c:pt idx="308">
                  <c:v>113.0500030517578</c:v>
                </c:pt>
                <c:pt idx="309">
                  <c:v>113.6900024414062</c:v>
                </c:pt>
                <c:pt idx="310">
                  <c:v>116.1399993896484</c:v>
                </c:pt>
                <c:pt idx="311">
                  <c:v>114.6999969482422</c:v>
                </c:pt>
                <c:pt idx="312">
                  <c:v>114.0999984741211</c:v>
                </c:pt>
                <c:pt idx="313">
                  <c:v>116.0599975585937</c:v>
                </c:pt>
                <c:pt idx="314">
                  <c:v>112.5500030517578</c:v>
                </c:pt>
                <c:pt idx="315">
                  <c:v>112.2200012207031</c:v>
                </c:pt>
                <c:pt idx="316">
                  <c:v>113.7099990844727</c:v>
                </c:pt>
                <c:pt idx="317">
                  <c:v>113.6399993896484</c:v>
                </c:pt>
                <c:pt idx="318">
                  <c:v>110.629997253418</c:v>
                </c:pt>
                <c:pt idx="319">
                  <c:v>108.9899978637695</c:v>
                </c:pt>
                <c:pt idx="320">
                  <c:v>110.6100006103516</c:v>
                </c:pt>
                <c:pt idx="321">
                  <c:v>110.5100021362305</c:v>
                </c:pt>
                <c:pt idx="322">
                  <c:v>110.8399963378906</c:v>
                </c:pt>
                <c:pt idx="323">
                  <c:v>109.6399993896484</c:v>
                </c:pt>
                <c:pt idx="324">
                  <c:v>110.4499969482422</c:v>
                </c:pt>
                <c:pt idx="325">
                  <c:v>112.2900009155273</c:v>
                </c:pt>
                <c:pt idx="326">
                  <c:v>112.4199981689453</c:v>
                </c:pt>
                <c:pt idx="327">
                  <c:v>113.4400024414062</c:v>
                </c:pt>
                <c:pt idx="328">
                  <c:v>110.5599975585937</c:v>
                </c:pt>
                <c:pt idx="329">
                  <c:v>110.0999984741211</c:v>
                </c:pt>
                <c:pt idx="330">
                  <c:v>108.7600021362305</c:v>
                </c:pt>
                <c:pt idx="331">
                  <c:v>108.8899993896484</c:v>
                </c:pt>
                <c:pt idx="332">
                  <c:v>116.7300033569336</c:v>
                </c:pt>
                <c:pt idx="333">
                  <c:v>117.5800018310547</c:v>
                </c:pt>
                <c:pt idx="334">
                  <c:v>118.5699996948242</c:v>
                </c:pt>
                <c:pt idx="335">
                  <c:v>117.4300003051758</c:v>
                </c:pt>
                <c:pt idx="336">
                  <c:v>118.0599975585937</c:v>
                </c:pt>
                <c:pt idx="337">
                  <c:v>117.8099975585937</c:v>
                </c:pt>
                <c:pt idx="338">
                  <c:v>119.4899978637695</c:v>
                </c:pt>
                <c:pt idx="339">
                  <c:v>119.2399978637695</c:v>
                </c:pt>
                <c:pt idx="340">
                  <c:v>120.5</c:v>
                </c:pt>
                <c:pt idx="341">
                  <c:v>119.5199966430664</c:v>
                </c:pt>
                <c:pt idx="342">
                  <c:v>120.2799987792969</c:v>
                </c:pt>
                <c:pt idx="343">
                  <c:v>119.8099975585937</c:v>
                </c:pt>
                <c:pt idx="344">
                  <c:v>118.6699981689453</c:v>
                </c:pt>
                <c:pt idx="345">
                  <c:v>117.3499984741211</c:v>
                </c:pt>
                <c:pt idx="346">
                  <c:v>117.6500015258789</c:v>
                </c:pt>
                <c:pt idx="347">
                  <c:v>116.8099975585937</c:v>
                </c:pt>
                <c:pt idx="348">
                  <c:v>117.3499984741211</c:v>
                </c:pt>
                <c:pt idx="349">
                  <c:v>115.9700012207031</c:v>
                </c:pt>
                <c:pt idx="350">
                  <c:v>117.6999969482422</c:v>
                </c:pt>
                <c:pt idx="351">
                  <c:v>117.8899993896484</c:v>
                </c:pt>
                <c:pt idx="352">
                  <c:v>119.4700012207031</c:v>
                </c:pt>
                <c:pt idx="353">
                  <c:v>119.379997253418</c:v>
                </c:pt>
                <c:pt idx="354">
                  <c:v>118.8099975585937</c:v>
                </c:pt>
                <c:pt idx="355">
                  <c:v>118.7799987792969</c:v>
                </c:pt>
                <c:pt idx="356">
                  <c:v>118.9300003051758</c:v>
                </c:pt>
                <c:pt idx="357">
                  <c:v>118.4700012207031</c:v>
                </c:pt>
                <c:pt idx="358">
                  <c:v>118.7900009155273</c:v>
                </c:pt>
                <c:pt idx="359">
                  <c:v>117.7600021362305</c:v>
                </c:pt>
                <c:pt idx="360">
                  <c:v>118.3899993896484</c:v>
                </c:pt>
                <c:pt idx="361">
                  <c:v>118.5599975585937</c:v>
                </c:pt>
                <c:pt idx="362">
                  <c:v>116.620002746582</c:v>
                </c:pt>
                <c:pt idx="363">
                  <c:v>113.9499969482422</c:v>
                </c:pt>
                <c:pt idx="364">
                  <c:v>114.9400024414062</c:v>
                </c:pt>
                <c:pt idx="365">
                  <c:v>114.5999984741211</c:v>
                </c:pt>
                <c:pt idx="366">
                  <c:v>114.3899993896484</c:v>
                </c:pt>
                <c:pt idx="367">
                  <c:v>113.0199966430664</c:v>
                </c:pt>
                <c:pt idx="368">
                  <c:v>113.370002746582</c:v>
                </c:pt>
                <c:pt idx="369">
                  <c:v>114.379997253418</c:v>
                </c:pt>
                <c:pt idx="370">
                  <c:v>113.9100036621094</c:v>
                </c:pt>
                <c:pt idx="371">
                  <c:v>115.0800018310547</c:v>
                </c:pt>
                <c:pt idx="372">
                  <c:v>112.0800018310547</c:v>
                </c:pt>
                <c:pt idx="373">
                  <c:v>108.9700012207031</c:v>
                </c:pt>
                <c:pt idx="374">
                  <c:v>112.6999969482422</c:v>
                </c:pt>
                <c:pt idx="375">
                  <c:v>114.1600036621094</c:v>
                </c:pt>
                <c:pt idx="376">
                  <c:v>114.2799987792969</c:v>
                </c:pt>
                <c:pt idx="377">
                  <c:v>114.1900024414062</c:v>
                </c:pt>
                <c:pt idx="378">
                  <c:v>114.0</c:v>
                </c:pt>
                <c:pt idx="379">
                  <c:v>116.6999969482422</c:v>
                </c:pt>
                <c:pt idx="380">
                  <c:v>115.8499984741211</c:v>
                </c:pt>
                <c:pt idx="381">
                  <c:v>117.2399978637695</c:v>
                </c:pt>
                <c:pt idx="382">
                  <c:v>117.870002746582</c:v>
                </c:pt>
                <c:pt idx="383">
                  <c:v>117.9300003051758</c:v>
                </c:pt>
                <c:pt idx="384">
                  <c:v>116.7799987792969</c:v>
                </c:pt>
                <c:pt idx="385">
                  <c:v>117.2900009155273</c:v>
                </c:pt>
                <c:pt idx="386">
                  <c:v>116.8600006103516</c:v>
                </c:pt>
                <c:pt idx="387">
                  <c:v>119.370002746582</c:v>
                </c:pt>
                <c:pt idx="388">
                  <c:v>120.6100006103516</c:v>
                </c:pt>
                <c:pt idx="389">
                  <c:v>121.9199981689453</c:v>
                </c:pt>
                <c:pt idx="390">
                  <c:v>120.6100006103516</c:v>
                </c:pt>
                <c:pt idx="391">
                  <c:v>121.0</c:v>
                </c:pt>
                <c:pt idx="392">
                  <c:v>121.629997253418</c:v>
                </c:pt>
                <c:pt idx="393">
                  <c:v>121.2200012207031</c:v>
                </c:pt>
                <c:pt idx="394">
                  <c:v>123.3399963378906</c:v>
                </c:pt>
                <c:pt idx="395">
                  <c:v>125.0</c:v>
                </c:pt>
                <c:pt idx="396">
                  <c:v>123.9400024414062</c:v>
                </c:pt>
                <c:pt idx="397">
                  <c:v>124.3099975585937</c:v>
                </c:pt>
                <c:pt idx="398">
                  <c:v>123.0899963378906</c:v>
                </c:pt>
                <c:pt idx="399">
                  <c:v>122.5100021362305</c:v>
                </c:pt>
                <c:pt idx="400">
                  <c:v>124.3600006103516</c:v>
                </c:pt>
                <c:pt idx="401">
                  <c:v>125.1500015258789</c:v>
                </c:pt>
                <c:pt idx="402">
                  <c:v>125.2600021362305</c:v>
                </c:pt>
                <c:pt idx="403">
                  <c:v>125.0599975585937</c:v>
                </c:pt>
                <c:pt idx="404">
                  <c:v>124.879997253418</c:v>
                </c:pt>
                <c:pt idx="405">
                  <c:v>124.900001525879</c:v>
                </c:pt>
                <c:pt idx="406">
                  <c:v>124.879997253418</c:v>
                </c:pt>
                <c:pt idx="407">
                  <c:v>123.900001525879</c:v>
                </c:pt>
                <c:pt idx="408">
                  <c:v>123.3000030517578</c:v>
                </c:pt>
                <c:pt idx="409">
                  <c:v>124.370002746582</c:v>
                </c:pt>
                <c:pt idx="410">
                  <c:v>123.9100036621094</c:v>
                </c:pt>
                <c:pt idx="411">
                  <c:v>123.5599975585937</c:v>
                </c:pt>
                <c:pt idx="412">
                  <c:v>124.1500015258789</c:v>
                </c:pt>
                <c:pt idx="413">
                  <c:v>124.370002746582</c:v>
                </c:pt>
                <c:pt idx="414">
                  <c:v>123.4800033569336</c:v>
                </c:pt>
                <c:pt idx="415">
                  <c:v>123.8899993896484</c:v>
                </c:pt>
                <c:pt idx="416">
                  <c:v>124.9599990844727</c:v>
                </c:pt>
                <c:pt idx="417">
                  <c:v>126.5400009155273</c:v>
                </c:pt>
                <c:pt idx="418">
                  <c:v>125.8399963378906</c:v>
                </c:pt>
                <c:pt idx="419">
                  <c:v>126.120002746582</c:v>
                </c:pt>
                <c:pt idx="420">
                  <c:v>126.1699981689453</c:v>
                </c:pt>
                <c:pt idx="421">
                  <c:v>126.5100021362305</c:v>
                </c:pt>
                <c:pt idx="422">
                  <c:v>129.7299957275391</c:v>
                </c:pt>
                <c:pt idx="423">
                  <c:v>131.0500030517578</c:v>
                </c:pt>
                <c:pt idx="424">
                  <c:v>130.2700042724609</c:v>
                </c:pt>
                <c:pt idx="425">
                  <c:v>127.0999984741211</c:v>
                </c:pt>
                <c:pt idx="426">
                  <c:v>128.6900024414062</c:v>
                </c:pt>
                <c:pt idx="427">
                  <c:v>127.2099990844727</c:v>
                </c:pt>
                <c:pt idx="428">
                  <c:v>127.7699966430664</c:v>
                </c:pt>
                <c:pt idx="429">
                  <c:v>128.3500061035156</c:v>
                </c:pt>
                <c:pt idx="430">
                  <c:v>129.0700073242187</c:v>
                </c:pt>
                <c:pt idx="431">
                  <c:v>128.6499938964844</c:v>
                </c:pt>
                <c:pt idx="432">
                  <c:v>128.6399993896484</c:v>
                </c:pt>
                <c:pt idx="433">
                  <c:v>129.9400024414062</c:v>
                </c:pt>
                <c:pt idx="434">
                  <c:v>130.0800018310547</c:v>
                </c:pt>
                <c:pt idx="435">
                  <c:v>127.9599990844727</c:v>
                </c:pt>
                <c:pt idx="436">
                  <c:v>127.3099975585937</c:v>
                </c:pt>
                <c:pt idx="437">
                  <c:v>128.6900024414062</c:v>
                </c:pt>
                <c:pt idx="438">
                  <c:v>129.2299957275391</c:v>
                </c:pt>
                <c:pt idx="439">
                  <c:v>128.0899963378906</c:v>
                </c:pt>
                <c:pt idx="440">
                  <c:v>128.2700042724609</c:v>
                </c:pt>
                <c:pt idx="441">
                  <c:v>128.7700042724609</c:v>
                </c:pt>
                <c:pt idx="442">
                  <c:v>128.1900024414062</c:v>
                </c:pt>
                <c:pt idx="443">
                  <c:v>128.4700012207031</c:v>
                </c:pt>
                <c:pt idx="444">
                  <c:v>128.7400054931641</c:v>
                </c:pt>
                <c:pt idx="445">
                  <c:v>128.9900054931641</c:v>
                </c:pt>
                <c:pt idx="446">
                  <c:v>130.2400054931641</c:v>
                </c:pt>
                <c:pt idx="447">
                  <c:v>128.8800048828125</c:v>
                </c:pt>
                <c:pt idx="448">
                  <c:v>129.0500030517578</c:v>
                </c:pt>
                <c:pt idx="449">
                  <c:v>127.8199996948242</c:v>
                </c:pt>
                <c:pt idx="450">
                  <c:v>127.879997253418</c:v>
                </c:pt>
                <c:pt idx="451">
                  <c:v>128.5700073242187</c:v>
                </c:pt>
                <c:pt idx="452">
                  <c:v>130.1100006103516</c:v>
                </c:pt>
                <c:pt idx="453">
                  <c:v>130.0</c:v>
                </c:pt>
                <c:pt idx="454">
                  <c:v>132.0700073242187</c:v>
                </c:pt>
                <c:pt idx="455">
                  <c:v>133.2799987792969</c:v>
                </c:pt>
                <c:pt idx="456">
                  <c:v>132.2899932861328</c:v>
                </c:pt>
                <c:pt idx="457">
                  <c:v>131.0399932861328</c:v>
                </c:pt>
                <c:pt idx="458">
                  <c:v>129.6900024414062</c:v>
                </c:pt>
                <c:pt idx="459">
                  <c:v>131.2899932861328</c:v>
                </c:pt>
                <c:pt idx="460">
                  <c:v>130.9900054931641</c:v>
                </c:pt>
                <c:pt idx="461">
                  <c:v>129.5</c:v>
                </c:pt>
                <c:pt idx="462">
                  <c:v>127.1699981689453</c:v>
                </c:pt>
                <c:pt idx="463">
                  <c:v>120.0</c:v>
                </c:pt>
                <c:pt idx="464">
                  <c:v>120.75</c:v>
                </c:pt>
                <c:pt idx="465">
                  <c:v>122.1500015258789</c:v>
                </c:pt>
                <c:pt idx="466">
                  <c:v>124.2200012207031</c:v>
                </c:pt>
                <c:pt idx="467">
                  <c:v>123.1800003051758</c:v>
                </c:pt>
                <c:pt idx="468">
                  <c:v>120.8000030517578</c:v>
                </c:pt>
                <c:pt idx="469">
                  <c:v>119.0199966430664</c:v>
                </c:pt>
                <c:pt idx="470">
                  <c:v>115.0800018310547</c:v>
                </c:pt>
                <c:pt idx="471">
                  <c:v>117.1999969482422</c:v>
                </c:pt>
                <c:pt idx="472">
                  <c:v>116.3399963378906</c:v>
                </c:pt>
                <c:pt idx="473">
                  <c:v>117.7900009155273</c:v>
                </c:pt>
                <c:pt idx="474">
                  <c:v>117.0199966430664</c:v>
                </c:pt>
                <c:pt idx="475">
                  <c:v>121.7699966430664</c:v>
                </c:pt>
                <c:pt idx="476">
                  <c:v>121.4700012207031</c:v>
                </c:pt>
                <c:pt idx="477">
                  <c:v>120.8399963378906</c:v>
                </c:pt>
                <c:pt idx="478">
                  <c:v>120.379997253418</c:v>
                </c:pt>
                <c:pt idx="479">
                  <c:v>120.4100036621094</c:v>
                </c:pt>
                <c:pt idx="480">
                  <c:v>120.870002746582</c:v>
                </c:pt>
                <c:pt idx="481">
                  <c:v>118.4199981689453</c:v>
                </c:pt>
                <c:pt idx="482">
                  <c:v>115.0999984741211</c:v>
                </c:pt>
                <c:pt idx="483">
                  <c:v>115.400001525879</c:v>
                </c:pt>
                <c:pt idx="484">
                  <c:v>117.4300003051758</c:v>
                </c:pt>
                <c:pt idx="485">
                  <c:v>117.3099975585937</c:v>
                </c:pt>
                <c:pt idx="486">
                  <c:v>117.9499969482422</c:v>
                </c:pt>
                <c:pt idx="487">
                  <c:v>118.9100036621094</c:v>
                </c:pt>
                <c:pt idx="488">
                  <c:v>119.6800003051758</c:v>
                </c:pt>
                <c:pt idx="489">
                  <c:v>117.7699966430664</c:v>
                </c:pt>
                <c:pt idx="490">
                  <c:v>120.3099975585937</c:v>
                </c:pt>
                <c:pt idx="491">
                  <c:v>120.2099990844727</c:v>
                </c:pt>
                <c:pt idx="492">
                  <c:v>120.5699996948242</c:v>
                </c:pt>
                <c:pt idx="493">
                  <c:v>119.870002746582</c:v>
                </c:pt>
                <c:pt idx="494">
                  <c:v>119.2399978637695</c:v>
                </c:pt>
                <c:pt idx="495">
                  <c:v>119.0899963378906</c:v>
                </c:pt>
                <c:pt idx="496">
                  <c:v>119.0400009155273</c:v>
                </c:pt>
                <c:pt idx="497">
                  <c:v>117.400001525879</c:v>
                </c:pt>
                <c:pt idx="498">
                  <c:v>117.2699966430664</c:v>
                </c:pt>
                <c:pt idx="499">
                  <c:v>118.0100021362305</c:v>
                </c:pt>
                <c:pt idx="500">
                  <c:v>116.9199981689453</c:v>
                </c:pt>
                <c:pt idx="501">
                  <c:v>116.3499984741211</c:v>
                </c:pt>
                <c:pt idx="502">
                  <c:v>115.0500030517578</c:v>
                </c:pt>
                <c:pt idx="503">
                  <c:v>116.8600006103516</c:v>
                </c:pt>
                <c:pt idx="504">
                  <c:v>118.6900024414062</c:v>
                </c:pt>
                <c:pt idx="505">
                  <c:v>120.6699981689453</c:v>
                </c:pt>
                <c:pt idx="506">
                  <c:v>123.4100036621094</c:v>
                </c:pt>
                <c:pt idx="507">
                  <c:v>124.900001525879</c:v>
                </c:pt>
                <c:pt idx="508">
                  <c:v>124.3499984741211</c:v>
                </c:pt>
                <c:pt idx="509">
                  <c:v>126.0899963378906</c:v>
                </c:pt>
                <c:pt idx="510">
                  <c:v>126.620002746582</c:v>
                </c:pt>
                <c:pt idx="511">
                  <c:v>128.3399963378906</c:v>
                </c:pt>
                <c:pt idx="512">
                  <c:v>127.870002746582</c:v>
                </c:pt>
                <c:pt idx="513">
                  <c:v>127.9199981689453</c:v>
                </c:pt>
                <c:pt idx="514">
                  <c:v>127.5500030517578</c:v>
                </c:pt>
                <c:pt idx="515">
                  <c:v>127.0400009155273</c:v>
                </c:pt>
                <c:pt idx="516">
                  <c:v>128.9299926757812</c:v>
                </c:pt>
                <c:pt idx="517">
                  <c:v>131.4799957275391</c:v>
                </c:pt>
                <c:pt idx="518">
                  <c:v>132.7799987792969</c:v>
                </c:pt>
                <c:pt idx="519">
                  <c:v>132.1799926757812</c:v>
                </c:pt>
                <c:pt idx="520">
                  <c:v>130.9799957275391</c:v>
                </c:pt>
                <c:pt idx="521">
                  <c:v>130.3200073242187</c:v>
                </c:pt>
                <c:pt idx="522">
                  <c:v>133.2299957275391</c:v>
                </c:pt>
                <c:pt idx="523">
                  <c:v>130.8399963378906</c:v>
                </c:pt>
                <c:pt idx="524">
                  <c:v>130.9799957275391</c:v>
                </c:pt>
                <c:pt idx="525">
                  <c:v>132.0599975585937</c:v>
                </c:pt>
                <c:pt idx="526">
                  <c:v>131.8399963378906</c:v>
                </c:pt>
                <c:pt idx="527">
                  <c:v>134.1999969482422</c:v>
                </c:pt>
                <c:pt idx="528">
                  <c:v>134.1399993896484</c:v>
                </c:pt>
                <c:pt idx="529">
                  <c:v>134.1900024414062</c:v>
                </c:pt>
                <c:pt idx="530">
                  <c:v>134.0500030517578</c:v>
                </c:pt>
                <c:pt idx="531">
                  <c:v>133.8500061035156</c:v>
                </c:pt>
                <c:pt idx="532">
                  <c:v>133.4400024414062</c:v>
                </c:pt>
                <c:pt idx="533">
                  <c:v>133.8399963378906</c:v>
                </c:pt>
                <c:pt idx="534">
                  <c:v>133.529998779297</c:v>
                </c:pt>
                <c:pt idx="535">
                  <c:v>133.7200012207031</c:v>
                </c:pt>
                <c:pt idx="536">
                  <c:v>136.1199951171875</c:v>
                </c:pt>
                <c:pt idx="537">
                  <c:v>135.3600006103516</c:v>
                </c:pt>
                <c:pt idx="538">
                  <c:v>135.4400024414062</c:v>
                </c:pt>
                <c:pt idx="539">
                  <c:v>135.5399932861328</c:v>
                </c:pt>
                <c:pt idx="540">
                  <c:v>137.4199981689453</c:v>
                </c:pt>
                <c:pt idx="541">
                  <c:v>136.7599945068359</c:v>
                </c:pt>
                <c:pt idx="542">
                  <c:v>137.1699981689453</c:v>
                </c:pt>
                <c:pt idx="543">
                  <c:v>137.4199981689453</c:v>
                </c:pt>
                <c:pt idx="544">
                  <c:v>137.3000030517578</c:v>
                </c:pt>
                <c:pt idx="545">
                  <c:v>137.7200012207031</c:v>
                </c:pt>
                <c:pt idx="546">
                  <c:v>138.2400054931641</c:v>
                </c:pt>
                <c:pt idx="547">
                  <c:v>138.7899932861328</c:v>
                </c:pt>
                <c:pt idx="548">
                  <c:v>139.6000061035156</c:v>
                </c:pt>
                <c:pt idx="549">
                  <c:v>139.3200073242187</c:v>
                </c:pt>
                <c:pt idx="550">
                  <c:v>139.7200012207031</c:v>
                </c:pt>
                <c:pt idx="551">
                  <c:v>139.9900054931641</c:v>
                </c:pt>
                <c:pt idx="552">
                  <c:v>139.8399963378906</c:v>
                </c:pt>
                <c:pt idx="553">
                  <c:v>139.9400024414062</c:v>
                </c:pt>
                <c:pt idx="554">
                  <c:v>138.5099945068359</c:v>
                </c:pt>
                <c:pt idx="555">
                  <c:v>139.5899963378906</c:v>
                </c:pt>
                <c:pt idx="556">
                  <c:v>139.529998779297</c:v>
                </c:pt>
                <c:pt idx="557">
                  <c:v>140.3399963378906</c:v>
                </c:pt>
                <c:pt idx="558">
                  <c:v>140.3200073242187</c:v>
                </c:pt>
                <c:pt idx="559">
                  <c:v>141.7599945068359</c:v>
                </c:pt>
                <c:pt idx="560">
                  <c:v>142.6499938964844</c:v>
                </c:pt>
                <c:pt idx="561">
                  <c:v>142.4100036621094</c:v>
                </c:pt>
                <c:pt idx="562">
                  <c:v>142.0500030517578</c:v>
                </c:pt>
                <c:pt idx="563">
                  <c:v>142.2799987792969</c:v>
                </c:pt>
                <c:pt idx="564">
                  <c:v>141.7299957275391</c:v>
                </c:pt>
                <c:pt idx="565">
                  <c:v>141.8500061035156</c:v>
                </c:pt>
                <c:pt idx="566">
                  <c:v>141.1699981689453</c:v>
                </c:pt>
                <c:pt idx="567">
                  <c:v>140.7799987792969</c:v>
                </c:pt>
                <c:pt idx="568">
                  <c:v>141.0399932861328</c:v>
                </c:pt>
                <c:pt idx="569">
                  <c:v>139.9199981689453</c:v>
                </c:pt>
                <c:pt idx="570">
                  <c:v>139.5800018310547</c:v>
                </c:pt>
                <c:pt idx="571">
                  <c:v>139.3899993896484</c:v>
                </c:pt>
                <c:pt idx="572">
                  <c:v>141.4199981689453</c:v>
                </c:pt>
                <c:pt idx="573">
                  <c:v>140.9600067138672</c:v>
                </c:pt>
                <c:pt idx="574">
                  <c:v>142.2700042724609</c:v>
                </c:pt>
                <c:pt idx="575">
                  <c:v>143.6799926757812</c:v>
                </c:pt>
                <c:pt idx="576">
                  <c:v>145.4700012207031</c:v>
                </c:pt>
                <c:pt idx="577">
                  <c:v>146.5599975585937</c:v>
                </c:pt>
                <c:pt idx="578">
                  <c:v>147.6999969482422</c:v>
                </c:pt>
                <c:pt idx="579">
                  <c:v>150.25</c:v>
                </c:pt>
                <c:pt idx="580">
                  <c:v>152.4600067138672</c:v>
                </c:pt>
                <c:pt idx="581">
                  <c:v>152.7799987792969</c:v>
                </c:pt>
                <c:pt idx="582">
                  <c:v>151.8000030517578</c:v>
                </c:pt>
                <c:pt idx="583">
                  <c:v>150.8500061035156</c:v>
                </c:pt>
                <c:pt idx="584">
                  <c:v>150.2400054931641</c:v>
                </c:pt>
                <c:pt idx="585">
                  <c:v>151.0599975585937</c:v>
                </c:pt>
                <c:pt idx="586">
                  <c:v>150.4799957275391</c:v>
                </c:pt>
                <c:pt idx="587">
                  <c:v>150.2899932861328</c:v>
                </c:pt>
                <c:pt idx="588">
                  <c:v>150.0399932861328</c:v>
                </c:pt>
                <c:pt idx="589">
                  <c:v>150.3300018310547</c:v>
                </c:pt>
                <c:pt idx="590">
                  <c:v>150.1900024414062</c:v>
                </c:pt>
                <c:pt idx="591">
                  <c:v>149.7799987792969</c:v>
                </c:pt>
                <c:pt idx="592">
                  <c:v>144.8500061035156</c:v>
                </c:pt>
                <c:pt idx="593">
                  <c:v>147.6600036621094</c:v>
                </c:pt>
                <c:pt idx="594">
                  <c:v>148.0599975585937</c:v>
                </c:pt>
                <c:pt idx="595">
                  <c:v>148.2400054931641</c:v>
                </c:pt>
                <c:pt idx="596">
                  <c:v>148.0700073242187</c:v>
                </c:pt>
                <c:pt idx="597">
                  <c:v>150.0399932861328</c:v>
                </c:pt>
                <c:pt idx="598">
                  <c:v>151.9600067138672</c:v>
                </c:pt>
                <c:pt idx="599">
                  <c:v>152.1300048828125</c:v>
                </c:pt>
                <c:pt idx="600">
                  <c:v>152.3800048828125</c:v>
                </c:pt>
                <c:pt idx="601">
                  <c:v>151.4600067138672</c:v>
                </c:pt>
                <c:pt idx="602">
                  <c:v>151.529998779297</c:v>
                </c:pt>
                <c:pt idx="603">
                  <c:v>153.6100006103516</c:v>
                </c:pt>
                <c:pt idx="604">
                  <c:v>153.6300048828125</c:v>
                </c:pt>
                <c:pt idx="605">
                  <c:v>152.8099975585937</c:v>
                </c:pt>
                <c:pt idx="606">
                  <c:v>153.1199951171875</c:v>
                </c:pt>
                <c:pt idx="607">
                  <c:v>154.7100067138672</c:v>
                </c:pt>
                <c:pt idx="608">
                  <c:v>149.6000061035156</c:v>
                </c:pt>
                <c:pt idx="609">
                  <c:v>148.4400024414062</c:v>
                </c:pt>
                <c:pt idx="610">
                  <c:v>150.6799926757812</c:v>
                </c:pt>
                <c:pt idx="611">
                  <c:v>150.25</c:v>
                </c:pt>
                <c:pt idx="612">
                  <c:v>149.8000030517578</c:v>
                </c:pt>
                <c:pt idx="613">
                  <c:v>150.6399993896484</c:v>
                </c:pt>
                <c:pt idx="614">
                  <c:v>152.8699951171875</c:v>
                </c:pt>
                <c:pt idx="615">
                  <c:v>152.25</c:v>
                </c:pt>
                <c:pt idx="616">
                  <c:v>153.9100036621094</c:v>
                </c:pt>
                <c:pt idx="617">
                  <c:v>153.3999938964844</c:v>
                </c:pt>
                <c:pt idx="618">
                  <c:v>155.0700073242187</c:v>
                </c:pt>
                <c:pt idx="619">
                  <c:v>153.5899963378906</c:v>
                </c:pt>
                <c:pt idx="620">
                  <c:v>150.5800018310547</c:v>
                </c:pt>
                <c:pt idx="621">
                  <c:v>153.2400054931641</c:v>
                </c:pt>
                <c:pt idx="622">
                  <c:v>151.0399932861328</c:v>
                </c:pt>
                <c:pt idx="623">
                  <c:v>150.9799957275391</c:v>
                </c:pt>
                <c:pt idx="624">
                  <c:v>148.4299926757812</c:v>
                </c:pt>
                <c:pt idx="625">
                  <c:v>150.3399963378906</c:v>
                </c:pt>
                <c:pt idx="626">
                  <c:v>148.8200073242187</c:v>
                </c:pt>
                <c:pt idx="627">
                  <c:v>151.4400024414062</c:v>
                </c:pt>
                <c:pt idx="628">
                  <c:v>153.5</c:v>
                </c:pt>
                <c:pt idx="629">
                  <c:v>155.2700042724609</c:v>
                </c:pt>
                <c:pt idx="630">
                  <c:v>158.8999938964844</c:v>
                </c:pt>
                <c:pt idx="631">
                  <c:v>159.2599945068359</c:v>
                </c:pt>
                <c:pt idx="632">
                  <c:v>159.9700012207031</c:v>
                </c:pt>
                <c:pt idx="633">
                  <c:v>159.7299957275391</c:v>
                </c:pt>
                <c:pt idx="634">
                  <c:v>162.8600006103516</c:v>
                </c:pt>
                <c:pt idx="635">
                  <c:v>164.1399993896484</c:v>
                </c:pt>
                <c:pt idx="636">
                  <c:v>164.529998779297</c:v>
                </c:pt>
                <c:pt idx="637">
                  <c:v>164.4299926757812</c:v>
                </c:pt>
                <c:pt idx="638">
                  <c:v>166.0</c:v>
                </c:pt>
                <c:pt idx="639">
                  <c:v>165.2799987792969</c:v>
                </c:pt>
                <c:pt idx="640">
                  <c:v>165.6100006103516</c:v>
                </c:pt>
                <c:pt idx="641">
                  <c:v>170.4400024414062</c:v>
                </c:pt>
                <c:pt idx="642">
                  <c:v>172.4499969482422</c:v>
                </c:pt>
                <c:pt idx="643">
                  <c:v>169.25</c:v>
                </c:pt>
                <c:pt idx="644">
                  <c:v>169.8600006103516</c:v>
                </c:pt>
                <c:pt idx="645">
                  <c:v>169.3000030517578</c:v>
                </c:pt>
                <c:pt idx="646">
                  <c:v>168.5899963378906</c:v>
                </c:pt>
                <c:pt idx="647">
                  <c:v>171.9799957275391</c:v>
                </c:pt>
                <c:pt idx="648">
                  <c:v>171.2299957275391</c:v>
                </c:pt>
                <c:pt idx="649">
                  <c:v>171.1799926757812</c:v>
                </c:pt>
                <c:pt idx="650">
                  <c:v>167.3999938964844</c:v>
                </c:pt>
                <c:pt idx="651">
                  <c:v>168.0800018310547</c:v>
                </c:pt>
                <c:pt idx="652">
                  <c:v>170.75</c:v>
                </c:pt>
                <c:pt idx="653">
                  <c:v>171.0</c:v>
                </c:pt>
                <c:pt idx="654">
                  <c:v>170.0</c:v>
                </c:pt>
                <c:pt idx="655">
                  <c:v>166.9100036621094</c:v>
                </c:pt>
                <c:pt idx="656">
                  <c:v>167.4100036621094</c:v>
                </c:pt>
                <c:pt idx="657">
                  <c:v>167.7799987792969</c:v>
                </c:pt>
                <c:pt idx="658">
                  <c:v>169.6399993896484</c:v>
                </c:pt>
                <c:pt idx="659">
                  <c:v>168.7100067138672</c:v>
                </c:pt>
                <c:pt idx="660">
                  <c:v>167.7400054931641</c:v>
                </c:pt>
                <c:pt idx="661">
                  <c:v>166.3200073242187</c:v>
                </c:pt>
                <c:pt idx="662">
                  <c:v>167.2400054931641</c:v>
                </c:pt>
                <c:pt idx="663">
                  <c:v>168.0500030517578</c:v>
                </c:pt>
                <c:pt idx="664">
                  <c:v>169.9199981689453</c:v>
                </c:pt>
                <c:pt idx="665">
                  <c:v>171.9700012207031</c:v>
                </c:pt>
                <c:pt idx="666">
                  <c:v>172.020004272461</c:v>
                </c:pt>
                <c:pt idx="667">
                  <c:v>170.7200012207031</c:v>
                </c:pt>
                <c:pt idx="668">
                  <c:v>172.0899963378906</c:v>
                </c:pt>
                <c:pt idx="669">
                  <c:v>173.2100067138672</c:v>
                </c:pt>
                <c:pt idx="670">
                  <c:v>170.9499969482422</c:v>
                </c:pt>
                <c:pt idx="671">
                  <c:v>173.5099945068359</c:v>
                </c:pt>
                <c:pt idx="672">
                  <c:v>172.9600067138672</c:v>
                </c:pt>
                <c:pt idx="673">
                  <c:v>173.0500030517578</c:v>
                </c:pt>
                <c:pt idx="674">
                  <c:v>170.9600067138672</c:v>
                </c:pt>
                <c:pt idx="675">
                  <c:v>171.6399993896484</c:v>
                </c:pt>
                <c:pt idx="676">
                  <c:v>170.0099945068359</c:v>
                </c:pt>
                <c:pt idx="677">
                  <c:v>172.520004272461</c:v>
                </c:pt>
                <c:pt idx="678">
                  <c:v>172.1699981689453</c:v>
                </c:pt>
                <c:pt idx="679">
                  <c:v>171.1100006103516</c:v>
                </c:pt>
                <c:pt idx="680">
                  <c:v>170.5399932861328</c:v>
                </c:pt>
                <c:pt idx="681">
                  <c:v>162.8699951171875</c:v>
                </c:pt>
                <c:pt idx="682">
                  <c:v>164.2100067138672</c:v>
                </c:pt>
                <c:pt idx="683">
                  <c:v>167.6799926757812</c:v>
                </c:pt>
                <c:pt idx="684">
                  <c:v>168.7299957275391</c:v>
                </c:pt>
                <c:pt idx="685">
                  <c:v>170.8699951171875</c:v>
                </c:pt>
                <c:pt idx="686">
                  <c:v>169.4700012207031</c:v>
                </c:pt>
                <c:pt idx="687">
                  <c:v>169.9600067138672</c:v>
                </c:pt>
                <c:pt idx="688">
                  <c:v>168.4199981689453</c:v>
                </c:pt>
                <c:pt idx="689">
                  <c:v>171.2400054931641</c:v>
                </c:pt>
                <c:pt idx="690">
                  <c:v>172.2299957275391</c:v>
                </c:pt>
                <c:pt idx="691">
                  <c:v>172.5</c:v>
                </c:pt>
                <c:pt idx="692">
                  <c:v>171.5899963378906</c:v>
                </c:pt>
                <c:pt idx="693">
                  <c:v>172.7400054931641</c:v>
                </c:pt>
                <c:pt idx="694">
                  <c:v>172.5500030517578</c:v>
                </c:pt>
                <c:pt idx="695">
                  <c:v>173.7400054931641</c:v>
                </c:pt>
                <c:pt idx="696">
                  <c:v>174.520004272461</c:v>
                </c:pt>
                <c:pt idx="697">
                  <c:v>176.1100006103516</c:v>
                </c:pt>
                <c:pt idx="698">
                  <c:v>176.029998779297</c:v>
                </c:pt>
                <c:pt idx="699">
                  <c:v>174.5599975585937</c:v>
                </c:pt>
                <c:pt idx="700">
                  <c:v>174.9799957275391</c:v>
                </c:pt>
                <c:pt idx="701">
                  <c:v>171.2700042724609</c:v>
                </c:pt>
                <c:pt idx="702">
                  <c:v>171.8000030517578</c:v>
                </c:pt>
                <c:pt idx="703">
                  <c:v>170.6000061035156</c:v>
                </c:pt>
                <c:pt idx="704">
                  <c:v>170.6300048828125</c:v>
                </c:pt>
                <c:pt idx="705">
                  <c:v>177.8800048828125</c:v>
                </c:pt>
                <c:pt idx="706">
                  <c:v>179.8699951171875</c:v>
                </c:pt>
                <c:pt idx="707">
                  <c:v>180.0599975585937</c:v>
                </c:pt>
                <c:pt idx="708">
                  <c:v>182.6600036621094</c:v>
                </c:pt>
                <c:pt idx="709">
                  <c:v>178.9199981689453</c:v>
                </c:pt>
                <c:pt idx="710">
                  <c:v>178.9199981689453</c:v>
                </c:pt>
                <c:pt idx="711">
                  <c:v>180.1699981689453</c:v>
                </c:pt>
                <c:pt idx="712">
                  <c:v>180.25</c:v>
                </c:pt>
                <c:pt idx="713">
                  <c:v>179.5599975585937</c:v>
                </c:pt>
                <c:pt idx="714">
                  <c:v>179.3000030517578</c:v>
                </c:pt>
                <c:pt idx="715">
                  <c:v>178.4600067138672</c:v>
                </c:pt>
                <c:pt idx="716">
                  <c:v>178.7700042724609</c:v>
                </c:pt>
                <c:pt idx="717">
                  <c:v>178.0700073242187</c:v>
                </c:pt>
                <c:pt idx="718">
                  <c:v>177.9499969482422</c:v>
                </c:pt>
                <c:pt idx="719">
                  <c:v>179.5899963378906</c:v>
                </c:pt>
                <c:pt idx="720">
                  <c:v>179.0</c:v>
                </c:pt>
                <c:pt idx="721">
                  <c:v>178.7400054931641</c:v>
                </c:pt>
                <c:pt idx="722">
                  <c:v>181.8600006103516</c:v>
                </c:pt>
                <c:pt idx="723">
                  <c:v>180.8699951171875</c:v>
                </c:pt>
                <c:pt idx="724">
                  <c:v>182.7799987792969</c:v>
                </c:pt>
                <c:pt idx="725">
                  <c:v>183.029998779297</c:v>
                </c:pt>
                <c:pt idx="726">
                  <c:v>182.4199981689453</c:v>
                </c:pt>
                <c:pt idx="727">
                  <c:v>175.1300048828125</c:v>
                </c:pt>
                <c:pt idx="728">
                  <c:v>177.1799926757812</c:v>
                </c:pt>
                <c:pt idx="729">
                  <c:v>175.1000061035156</c:v>
                </c:pt>
                <c:pt idx="730">
                  <c:v>171.4700012207031</c:v>
                </c:pt>
                <c:pt idx="731">
                  <c:v>172.8300018310547</c:v>
                </c:pt>
                <c:pt idx="732">
                  <c:v>176.0599975585937</c:v>
                </c:pt>
                <c:pt idx="733">
                  <c:v>180.1399993896484</c:v>
                </c:pt>
                <c:pt idx="734">
                  <c:v>179.0</c:v>
                </c:pt>
                <c:pt idx="735">
                  <c:v>179.0399932861328</c:v>
                </c:pt>
                <c:pt idx="736">
                  <c:v>176.9600067138672</c:v>
                </c:pt>
                <c:pt idx="737">
                  <c:v>178.3000030517578</c:v>
                </c:pt>
                <c:pt idx="738">
                  <c:v>178.3899993896484</c:v>
                </c:pt>
                <c:pt idx="739">
                  <c:v>180.1799926757812</c:v>
                </c:pt>
                <c:pt idx="740">
                  <c:v>180.8200073242187</c:v>
                </c:pt>
                <c:pt idx="741">
                  <c:v>179.5099945068359</c:v>
                </c:pt>
                <c:pt idx="742">
                  <c:v>177.8899993896484</c:v>
                </c:pt>
                <c:pt idx="743">
                  <c:v>177.4499969482422</c:v>
                </c:pt>
                <c:pt idx="744">
                  <c:v>177.1999969482422</c:v>
                </c:pt>
                <c:pt idx="745">
                  <c:v>175.9900054931641</c:v>
                </c:pt>
                <c:pt idx="746">
                  <c:v>177.6199951171875</c:v>
                </c:pt>
                <c:pt idx="747">
                  <c:v>177.9199981689453</c:v>
                </c:pt>
                <c:pt idx="748">
                  <c:v>176.4600067138672</c:v>
                </c:pt>
                <c:pt idx="749">
                  <c:v>181.4199981689453</c:v>
                </c:pt>
                <c:pt idx="750">
                  <c:v>184.6699981689453</c:v>
                </c:pt>
                <c:pt idx="751">
                  <c:v>184.3300018310547</c:v>
                </c:pt>
                <c:pt idx="752">
                  <c:v>186.8500061035156</c:v>
                </c:pt>
                <c:pt idx="753">
                  <c:v>188.2799987792969</c:v>
                </c:pt>
                <c:pt idx="754">
                  <c:v>187.8699951171875</c:v>
                </c:pt>
                <c:pt idx="755">
                  <c:v>187.8399963378906</c:v>
                </c:pt>
                <c:pt idx="756">
                  <c:v>187.7700042724609</c:v>
                </c:pt>
                <c:pt idx="757">
                  <c:v>179.3699951171875</c:v>
                </c:pt>
                <c:pt idx="758">
                  <c:v>178.3899993896484</c:v>
                </c:pt>
                <c:pt idx="759">
                  <c:v>177.6000061035156</c:v>
                </c:pt>
                <c:pt idx="760">
                  <c:v>179.8000030517578</c:v>
                </c:pt>
                <c:pt idx="761">
                  <c:v>181.2899932861328</c:v>
                </c:pt>
                <c:pt idx="762">
                  <c:v>185.3699951171875</c:v>
                </c:pt>
                <c:pt idx="763">
                  <c:v>189.3500061035156</c:v>
                </c:pt>
                <c:pt idx="764">
                  <c:v>186.5500030517578</c:v>
                </c:pt>
                <c:pt idx="765">
                  <c:v>187.4799957275391</c:v>
                </c:pt>
                <c:pt idx="766">
                  <c:v>190.0</c:v>
                </c:pt>
                <c:pt idx="767">
                  <c:v>185.9799957275391</c:v>
                </c:pt>
                <c:pt idx="768">
                  <c:v>187.1199951171875</c:v>
                </c:pt>
                <c:pt idx="769">
                  <c:v>186.8899993896484</c:v>
                </c:pt>
                <c:pt idx="770">
                  <c:v>193.0899963378906</c:v>
                </c:pt>
                <c:pt idx="771">
                  <c:v>190.2799987792969</c:v>
                </c:pt>
                <c:pt idx="772">
                  <c:v>181.2599945068359</c:v>
                </c:pt>
                <c:pt idx="773">
                  <c:v>185.3099975585937</c:v>
                </c:pt>
                <c:pt idx="774">
                  <c:v>180.1799926757812</c:v>
                </c:pt>
                <c:pt idx="775">
                  <c:v>171.5800018310547</c:v>
                </c:pt>
                <c:pt idx="776">
                  <c:v>176.1100006103516</c:v>
                </c:pt>
                <c:pt idx="777">
                  <c:v>176.4100036621094</c:v>
                </c:pt>
                <c:pt idx="778">
                  <c:v>173.1499938964844</c:v>
                </c:pt>
                <c:pt idx="779">
                  <c:v>179.520004272461</c:v>
                </c:pt>
                <c:pt idx="780">
                  <c:v>179.9600067138672</c:v>
                </c:pt>
                <c:pt idx="781">
                  <c:v>177.3600006103516</c:v>
                </c:pt>
                <c:pt idx="782">
                  <c:v>176.0099945068359</c:v>
                </c:pt>
                <c:pt idx="783">
                  <c:v>177.9100036621094</c:v>
                </c:pt>
                <c:pt idx="784">
                  <c:v>178.9900054931641</c:v>
                </c:pt>
                <c:pt idx="785">
                  <c:v>183.2899932861328</c:v>
                </c:pt>
                <c:pt idx="786">
                  <c:v>184.9299926757812</c:v>
                </c:pt>
                <c:pt idx="787">
                  <c:v>181.4600067138672</c:v>
                </c:pt>
                <c:pt idx="788">
                  <c:v>178.3200073242187</c:v>
                </c:pt>
                <c:pt idx="789">
                  <c:v>175.9400024414062</c:v>
                </c:pt>
                <c:pt idx="790">
                  <c:v>176.6199951171875</c:v>
                </c:pt>
                <c:pt idx="791">
                  <c:v>180.3999938964844</c:v>
                </c:pt>
                <c:pt idx="792">
                  <c:v>179.7799987792969</c:v>
                </c:pt>
                <c:pt idx="793">
                  <c:v>183.7100067138672</c:v>
                </c:pt>
                <c:pt idx="794">
                  <c:v>182.3399963378906</c:v>
                </c:pt>
                <c:pt idx="795">
                  <c:v>185.2299957275391</c:v>
                </c:pt>
                <c:pt idx="796">
                  <c:v>184.7599945068359</c:v>
                </c:pt>
                <c:pt idx="797">
                  <c:v>181.8800048828125</c:v>
                </c:pt>
                <c:pt idx="798">
                  <c:v>184.1900024414062</c:v>
                </c:pt>
                <c:pt idx="799">
                  <c:v>183.8600006103516</c:v>
                </c:pt>
                <c:pt idx="800">
                  <c:v>185.0899963378906</c:v>
                </c:pt>
                <c:pt idx="801">
                  <c:v>172.5599975585937</c:v>
                </c:pt>
                <c:pt idx="802">
                  <c:v>168.1499938964844</c:v>
                </c:pt>
                <c:pt idx="803">
                  <c:v>169.3899993896484</c:v>
                </c:pt>
                <c:pt idx="804">
                  <c:v>164.8899993896484</c:v>
                </c:pt>
                <c:pt idx="805">
                  <c:v>159.3899993896484</c:v>
                </c:pt>
                <c:pt idx="806">
                  <c:v>160.0599975585937</c:v>
                </c:pt>
                <c:pt idx="807">
                  <c:v>152.2200012207031</c:v>
                </c:pt>
                <c:pt idx="808">
                  <c:v>153.029998779297</c:v>
                </c:pt>
                <c:pt idx="809">
                  <c:v>159.7899932861328</c:v>
                </c:pt>
                <c:pt idx="810">
                  <c:v>155.3899993896484</c:v>
                </c:pt>
                <c:pt idx="811">
                  <c:v>156.1100006103516</c:v>
                </c:pt>
                <c:pt idx="812">
                  <c:v>155.1000061035156</c:v>
                </c:pt>
                <c:pt idx="813">
                  <c:v>159.3399963378906</c:v>
                </c:pt>
                <c:pt idx="814">
                  <c:v>157.1999969482422</c:v>
                </c:pt>
                <c:pt idx="815">
                  <c:v>157.9299926757812</c:v>
                </c:pt>
                <c:pt idx="816">
                  <c:v>165.0399932861328</c:v>
                </c:pt>
                <c:pt idx="817">
                  <c:v>166.3200073242187</c:v>
                </c:pt>
                <c:pt idx="818">
                  <c:v>163.8699951171875</c:v>
                </c:pt>
                <c:pt idx="819">
                  <c:v>164.520004272461</c:v>
                </c:pt>
                <c:pt idx="820">
                  <c:v>164.8300018310547</c:v>
                </c:pt>
                <c:pt idx="821">
                  <c:v>168.6600036621094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google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[financedata1.xls]Sheet1!$E$2:$E$823</c:f>
              <c:numCache>
                <c:formatCode>General</c:formatCode>
                <c:ptCount val="822"/>
                <c:pt idx="0">
                  <c:v>529.5999755859374</c:v>
                </c:pt>
                <c:pt idx="1">
                  <c:v>519.5</c:v>
                </c:pt>
                <c:pt idx="2">
                  <c:v>506.6000061035156</c:v>
                </c:pt>
                <c:pt idx="3">
                  <c:v>505.2000122070312</c:v>
                </c:pt>
                <c:pt idx="4">
                  <c:v>506.8999938964844</c:v>
                </c:pt>
                <c:pt idx="5">
                  <c:v>500.7000122070312</c:v>
                </c:pt>
                <c:pt idx="6">
                  <c:v>497.1000061035156</c:v>
                </c:pt>
                <c:pt idx="7">
                  <c:v>501.7999877929687</c:v>
                </c:pt>
                <c:pt idx="8">
                  <c:v>505.8999938964844</c:v>
                </c:pt>
                <c:pt idx="9">
                  <c:v>504.0</c:v>
                </c:pt>
                <c:pt idx="10">
                  <c:v>510.5</c:v>
                </c:pt>
                <c:pt idx="11">
                  <c:v>509.8999938964844</c:v>
                </c:pt>
                <c:pt idx="12">
                  <c:v>520.4000244140624</c:v>
                </c:pt>
                <c:pt idx="13">
                  <c:v>537.2999877929684</c:v>
                </c:pt>
                <c:pt idx="14">
                  <c:v>542.0</c:v>
                </c:pt>
                <c:pt idx="15">
                  <c:v>536.7000122070315</c:v>
                </c:pt>
                <c:pt idx="16">
                  <c:v>521.2000122070315</c:v>
                </c:pt>
                <c:pt idx="17">
                  <c:v>512.4000244140624</c:v>
                </c:pt>
                <c:pt idx="18">
                  <c:v>513.2000122070315</c:v>
                </c:pt>
                <c:pt idx="19">
                  <c:v>537.5999755859374</c:v>
                </c:pt>
                <c:pt idx="20">
                  <c:v>532.2000122070315</c:v>
                </c:pt>
                <c:pt idx="21">
                  <c:v>533.2999877929684</c:v>
                </c:pt>
                <c:pt idx="22">
                  <c:v>526.0999755859374</c:v>
                </c:pt>
                <c:pt idx="23">
                  <c:v>529.7999877929684</c:v>
                </c:pt>
                <c:pt idx="24">
                  <c:v>533.9000244140624</c:v>
                </c:pt>
                <c:pt idx="25">
                  <c:v>529.2999877929684</c:v>
                </c:pt>
                <c:pt idx="26">
                  <c:v>540.2000122070315</c:v>
                </c:pt>
                <c:pt idx="27">
                  <c:v>538.0</c:v>
                </c:pt>
                <c:pt idx="28">
                  <c:v>546.0</c:v>
                </c:pt>
                <c:pt idx="29">
                  <c:v>551.2000122070315</c:v>
                </c:pt>
                <c:pt idx="30">
                  <c:v>545.0</c:v>
                </c:pt>
                <c:pt idx="31">
                  <c:v>542.7000122070315</c:v>
                </c:pt>
                <c:pt idx="32">
                  <c:v>546.5</c:v>
                </c:pt>
                <c:pt idx="33">
                  <c:v>541.7999877929684</c:v>
                </c:pt>
                <c:pt idx="34">
                  <c:v>535.0</c:v>
                </c:pt>
                <c:pt idx="35">
                  <c:v>538.7000122070315</c:v>
                </c:pt>
                <c:pt idx="36">
                  <c:v>547.2999877929684</c:v>
                </c:pt>
                <c:pt idx="37">
                  <c:v>559.2999877929684</c:v>
                </c:pt>
                <c:pt idx="38">
                  <c:v>562.5999755859374</c:v>
                </c:pt>
                <c:pt idx="39">
                  <c:v>575.0</c:v>
                </c:pt>
                <c:pt idx="40">
                  <c:v>578.7999877929684</c:v>
                </c:pt>
                <c:pt idx="41">
                  <c:v>578.2999877929684</c:v>
                </c:pt>
                <c:pt idx="42">
                  <c:v>581.4000244140624</c:v>
                </c:pt>
                <c:pt idx="43">
                  <c:v>572.9000244140624</c:v>
                </c:pt>
                <c:pt idx="44">
                  <c:v>574.0999755859374</c:v>
                </c:pt>
                <c:pt idx="45">
                  <c:v>559.9000244140624</c:v>
                </c:pt>
                <c:pt idx="46">
                  <c:v>555.7000122070315</c:v>
                </c:pt>
                <c:pt idx="47">
                  <c:v>561.2000122070315</c:v>
                </c:pt>
                <c:pt idx="48">
                  <c:v>553.0</c:v>
                </c:pt>
                <c:pt idx="49">
                  <c:v>561.5999755859374</c:v>
                </c:pt>
                <c:pt idx="50">
                  <c:v>557.5999755859374</c:v>
                </c:pt>
                <c:pt idx="51">
                  <c:v>566.2000122070315</c:v>
                </c:pt>
                <c:pt idx="52">
                  <c:v>563.7000122070315</c:v>
                </c:pt>
                <c:pt idx="53">
                  <c:v>565.0</c:v>
                </c:pt>
                <c:pt idx="54">
                  <c:v>565.4000244140624</c:v>
                </c:pt>
                <c:pt idx="55">
                  <c:v>577.5</c:v>
                </c:pt>
                <c:pt idx="56">
                  <c:v>567.0</c:v>
                </c:pt>
                <c:pt idx="57">
                  <c:v>563.5999755859374</c:v>
                </c:pt>
                <c:pt idx="58">
                  <c:v>557.5999755859374</c:v>
                </c:pt>
                <c:pt idx="59">
                  <c:v>561.0999755859374</c:v>
                </c:pt>
                <c:pt idx="60">
                  <c:v>554.7000122070315</c:v>
                </c:pt>
                <c:pt idx="61">
                  <c:v>549.5</c:v>
                </c:pt>
                <c:pt idx="62">
                  <c:v>541.2999877929684</c:v>
                </c:pt>
                <c:pt idx="63">
                  <c:v>544.0</c:v>
                </c:pt>
                <c:pt idx="64">
                  <c:v>544.9000244140624</c:v>
                </c:pt>
                <c:pt idx="65">
                  <c:v>548.7999877929684</c:v>
                </c:pt>
                <c:pt idx="66">
                  <c:v>548.0</c:v>
                </c:pt>
                <c:pt idx="67">
                  <c:v>548.5</c:v>
                </c:pt>
                <c:pt idx="68">
                  <c:v>548.5999755859374</c:v>
                </c:pt>
                <c:pt idx="69">
                  <c:v>539.7999877929684</c:v>
                </c:pt>
                <c:pt idx="70">
                  <c:v>541.0</c:v>
                </c:pt>
                <c:pt idx="71">
                  <c:v>543.5</c:v>
                </c:pt>
                <c:pt idx="72">
                  <c:v>532.7000122070315</c:v>
                </c:pt>
                <c:pt idx="73">
                  <c:v>544.5</c:v>
                </c:pt>
                <c:pt idx="74">
                  <c:v>542.9000244140624</c:v>
                </c:pt>
                <c:pt idx="75">
                  <c:v>549.2000122070315</c:v>
                </c:pt>
                <c:pt idx="76">
                  <c:v>557.5</c:v>
                </c:pt>
                <c:pt idx="77">
                  <c:v>573.7000122070315</c:v>
                </c:pt>
                <c:pt idx="78">
                  <c:v>566.0999755859374</c:v>
                </c:pt>
                <c:pt idx="79">
                  <c:v>564.4000244140624</c:v>
                </c:pt>
                <c:pt idx="80">
                  <c:v>561.4000244140624</c:v>
                </c:pt>
                <c:pt idx="81">
                  <c:v>548.7999877929684</c:v>
                </c:pt>
                <c:pt idx="82">
                  <c:v>551.2000122070315</c:v>
                </c:pt>
                <c:pt idx="83">
                  <c:v>552.7999877929684</c:v>
                </c:pt>
                <c:pt idx="84">
                  <c:v>543.0</c:v>
                </c:pt>
                <c:pt idx="85">
                  <c:v>535.0999755859374</c:v>
                </c:pt>
                <c:pt idx="86">
                  <c:v>542.0</c:v>
                </c:pt>
                <c:pt idx="87">
                  <c:v>549.0</c:v>
                </c:pt>
                <c:pt idx="88">
                  <c:v>545.7999877929684</c:v>
                </c:pt>
                <c:pt idx="89">
                  <c:v>538.7000122070315</c:v>
                </c:pt>
                <c:pt idx="90">
                  <c:v>539.5</c:v>
                </c:pt>
                <c:pt idx="91">
                  <c:v>549.2000122070315</c:v>
                </c:pt>
                <c:pt idx="92">
                  <c:v>546.5</c:v>
                </c:pt>
                <c:pt idx="93">
                  <c:v>546.7000122070315</c:v>
                </c:pt>
                <c:pt idx="94">
                  <c:v>549.2999877929684</c:v>
                </c:pt>
                <c:pt idx="95">
                  <c:v>552.5</c:v>
                </c:pt>
                <c:pt idx="96">
                  <c:v>556.7999877929684</c:v>
                </c:pt>
                <c:pt idx="97">
                  <c:v>554.5</c:v>
                </c:pt>
                <c:pt idx="98">
                  <c:v>547.2000122070315</c:v>
                </c:pt>
                <c:pt idx="99">
                  <c:v>554.2999877929684</c:v>
                </c:pt>
                <c:pt idx="100">
                  <c:v>554.2000122070315</c:v>
                </c:pt>
                <c:pt idx="101">
                  <c:v>545.2999877929684</c:v>
                </c:pt>
                <c:pt idx="102">
                  <c:v>549.2000122070315</c:v>
                </c:pt>
                <c:pt idx="103">
                  <c:v>554.0</c:v>
                </c:pt>
                <c:pt idx="104">
                  <c:v>555.2999877929684</c:v>
                </c:pt>
                <c:pt idx="105">
                  <c:v>551.7000122070315</c:v>
                </c:pt>
                <c:pt idx="106">
                  <c:v>549.5</c:v>
                </c:pt>
                <c:pt idx="107">
                  <c:v>543.5</c:v>
                </c:pt>
                <c:pt idx="108">
                  <c:v>542.2000122070315</c:v>
                </c:pt>
                <c:pt idx="109">
                  <c:v>552.5999755859374</c:v>
                </c:pt>
                <c:pt idx="110">
                  <c:v>550.0</c:v>
                </c:pt>
                <c:pt idx="111">
                  <c:v>547.5</c:v>
                </c:pt>
                <c:pt idx="112">
                  <c:v>543.0</c:v>
                </c:pt>
                <c:pt idx="113">
                  <c:v>544.9000244140624</c:v>
                </c:pt>
                <c:pt idx="114">
                  <c:v>546.5999755859374</c:v>
                </c:pt>
                <c:pt idx="115">
                  <c:v>556.2000122070315</c:v>
                </c:pt>
                <c:pt idx="116">
                  <c:v>557.5</c:v>
                </c:pt>
                <c:pt idx="117">
                  <c:v>559.7000122070315</c:v>
                </c:pt>
                <c:pt idx="118">
                  <c:v>563.4000244140624</c:v>
                </c:pt>
                <c:pt idx="119">
                  <c:v>558.5999755859374</c:v>
                </c:pt>
                <c:pt idx="120">
                  <c:v>558.0</c:v>
                </c:pt>
                <c:pt idx="121">
                  <c:v>553.0999755859374</c:v>
                </c:pt>
                <c:pt idx="122">
                  <c:v>541.2999877929684</c:v>
                </c:pt>
                <c:pt idx="123">
                  <c:v>540.0</c:v>
                </c:pt>
                <c:pt idx="124">
                  <c:v>543.2999877929684</c:v>
                </c:pt>
                <c:pt idx="125">
                  <c:v>547.2999877929684</c:v>
                </c:pt>
                <c:pt idx="126">
                  <c:v>545.5999755859374</c:v>
                </c:pt>
                <c:pt idx="127">
                  <c:v>550.0</c:v>
                </c:pt>
                <c:pt idx="128">
                  <c:v>541.7000122070315</c:v>
                </c:pt>
                <c:pt idx="129">
                  <c:v>544.7000122070315</c:v>
                </c:pt>
                <c:pt idx="130">
                  <c:v>556.0999755859374</c:v>
                </c:pt>
                <c:pt idx="131">
                  <c:v>571.7000122070315</c:v>
                </c:pt>
                <c:pt idx="132">
                  <c:v>584.2000122070315</c:v>
                </c:pt>
                <c:pt idx="133">
                  <c:v>584.0</c:v>
                </c:pt>
                <c:pt idx="134">
                  <c:v>601.7999877929684</c:v>
                </c:pt>
                <c:pt idx="135">
                  <c:v>699.5999755859374</c:v>
                </c:pt>
                <c:pt idx="136">
                  <c:v>692.7999877929684</c:v>
                </c:pt>
                <c:pt idx="137">
                  <c:v>695.4000244140624</c:v>
                </c:pt>
                <c:pt idx="138">
                  <c:v>695.0999755859374</c:v>
                </c:pt>
                <c:pt idx="139">
                  <c:v>674.7000122070315</c:v>
                </c:pt>
                <c:pt idx="140">
                  <c:v>654.7999877929684</c:v>
                </c:pt>
                <c:pt idx="141">
                  <c:v>658.2999877929684</c:v>
                </c:pt>
                <c:pt idx="142">
                  <c:v>659.7000122070315</c:v>
                </c:pt>
                <c:pt idx="143">
                  <c:v>661.4000244140624</c:v>
                </c:pt>
                <c:pt idx="144">
                  <c:v>664.5999755859374</c:v>
                </c:pt>
                <c:pt idx="145">
                  <c:v>657.5</c:v>
                </c:pt>
                <c:pt idx="146">
                  <c:v>664.7000122070315</c:v>
                </c:pt>
                <c:pt idx="147">
                  <c:v>661.2999877929684</c:v>
                </c:pt>
                <c:pt idx="148">
                  <c:v>673.2999877929684</c:v>
                </c:pt>
                <c:pt idx="149">
                  <c:v>670.2000122070315</c:v>
                </c:pt>
                <c:pt idx="150">
                  <c:v>664.4000244140624</c:v>
                </c:pt>
                <c:pt idx="151">
                  <c:v>663.0999755859374</c:v>
                </c:pt>
                <c:pt idx="152">
                  <c:v>690.2999877929684</c:v>
                </c:pt>
                <c:pt idx="153">
                  <c:v>691.5</c:v>
                </c:pt>
                <c:pt idx="154">
                  <c:v>686.5</c:v>
                </c:pt>
                <c:pt idx="155">
                  <c:v>689.4000244140624</c:v>
                </c:pt>
                <c:pt idx="156">
                  <c:v>694.0999755859374</c:v>
                </c:pt>
                <c:pt idx="157">
                  <c:v>688.7000122070315</c:v>
                </c:pt>
                <c:pt idx="158">
                  <c:v>694.0</c:v>
                </c:pt>
                <c:pt idx="159">
                  <c:v>679.5</c:v>
                </c:pt>
                <c:pt idx="160">
                  <c:v>644.030029296875</c:v>
                </c:pt>
                <c:pt idx="161">
                  <c:v>618.109985351563</c:v>
                </c:pt>
                <c:pt idx="162">
                  <c:v>612.469970703125</c:v>
                </c:pt>
                <c:pt idx="163">
                  <c:v>659.739990234375</c:v>
                </c:pt>
                <c:pt idx="164">
                  <c:v>667.9600219726562</c:v>
                </c:pt>
                <c:pt idx="165">
                  <c:v>659.6900024414062</c:v>
                </c:pt>
                <c:pt idx="166">
                  <c:v>647.8200073242176</c:v>
                </c:pt>
                <c:pt idx="167">
                  <c:v>629.5599975585937</c:v>
                </c:pt>
                <c:pt idx="168">
                  <c:v>644.9099731445312</c:v>
                </c:pt>
                <c:pt idx="169">
                  <c:v>637.0499877929676</c:v>
                </c:pt>
                <c:pt idx="170">
                  <c:v>628.9600219726562</c:v>
                </c:pt>
                <c:pt idx="171">
                  <c:v>643.8800048828124</c:v>
                </c:pt>
                <c:pt idx="172">
                  <c:v>643.4099731445312</c:v>
                </c:pt>
                <c:pt idx="173">
                  <c:v>651.0800170898434</c:v>
                </c:pt>
                <c:pt idx="174">
                  <c:v>655.2999877929684</c:v>
                </c:pt>
                <c:pt idx="175">
                  <c:v>652.469970703125</c:v>
                </c:pt>
                <c:pt idx="176">
                  <c:v>665.0700073242184</c:v>
                </c:pt>
                <c:pt idx="177">
                  <c:v>665.52001953125</c:v>
                </c:pt>
                <c:pt idx="178">
                  <c:v>671.6699829101565</c:v>
                </c:pt>
                <c:pt idx="179">
                  <c:v>660.9199829101565</c:v>
                </c:pt>
                <c:pt idx="180">
                  <c:v>666.97998046875</c:v>
                </c:pt>
                <c:pt idx="181">
                  <c:v>653.2000122070315</c:v>
                </c:pt>
                <c:pt idx="182">
                  <c:v>653.289978027344</c:v>
                </c:pt>
                <c:pt idx="183">
                  <c:v>654.9099731445312</c:v>
                </c:pt>
                <c:pt idx="184">
                  <c:v>640.1500244140624</c:v>
                </c:pt>
                <c:pt idx="185">
                  <c:v>624.25</c:v>
                </c:pt>
                <c:pt idx="186">
                  <c:v>622.609985351563</c:v>
                </c:pt>
                <c:pt idx="187">
                  <c:v>638.3699951171874</c:v>
                </c:pt>
                <c:pt idx="188">
                  <c:v>642.0</c:v>
                </c:pt>
                <c:pt idx="189">
                  <c:v>656.989990234375</c:v>
                </c:pt>
                <c:pt idx="190">
                  <c:v>671.6799926757815</c:v>
                </c:pt>
                <c:pt idx="191">
                  <c:v>671.6400146484374</c:v>
                </c:pt>
                <c:pt idx="192">
                  <c:v>670.0</c:v>
                </c:pt>
                <c:pt idx="193">
                  <c:v>667.0</c:v>
                </c:pt>
                <c:pt idx="194">
                  <c:v>671.239990234375</c:v>
                </c:pt>
                <c:pt idx="195">
                  <c:v>676.4299926757812</c:v>
                </c:pt>
                <c:pt idx="196">
                  <c:v>683.1699829101565</c:v>
                </c:pt>
                <c:pt idx="197">
                  <c:v>680.4099731445312</c:v>
                </c:pt>
                <c:pt idx="198">
                  <c:v>693.02001953125</c:v>
                </c:pt>
                <c:pt idx="199">
                  <c:v>695.3200073242176</c:v>
                </c:pt>
                <c:pt idx="200">
                  <c:v>699.9500122070312</c:v>
                </c:pt>
                <c:pt idx="201">
                  <c:v>680.0</c:v>
                </c:pt>
                <c:pt idx="202">
                  <c:v>671.7999877929684</c:v>
                </c:pt>
                <c:pt idx="203">
                  <c:v>681.1400146484374</c:v>
                </c:pt>
                <c:pt idx="204">
                  <c:v>719.3300170898426</c:v>
                </c:pt>
                <c:pt idx="205">
                  <c:v>731.119995117188</c:v>
                </c:pt>
                <c:pt idx="206">
                  <c:v>732.8200073242176</c:v>
                </c:pt>
                <c:pt idx="207">
                  <c:v>736.9199829101565</c:v>
                </c:pt>
                <c:pt idx="208">
                  <c:v>744.8499755859374</c:v>
                </c:pt>
                <c:pt idx="209">
                  <c:v>737.3900146484374</c:v>
                </c:pt>
                <c:pt idx="210">
                  <c:v>747.739990234375</c:v>
                </c:pt>
                <c:pt idx="211">
                  <c:v>748.8200073242176</c:v>
                </c:pt>
                <c:pt idx="212">
                  <c:v>755.3099975585937</c:v>
                </c:pt>
                <c:pt idx="213">
                  <c:v>760.6699829101565</c:v>
                </c:pt>
                <c:pt idx="214">
                  <c:v>761.5999755859374</c:v>
                </c:pt>
                <c:pt idx="215">
                  <c:v>754.77001953125</c:v>
                </c:pt>
                <c:pt idx="216">
                  <c:v>758.260009765625</c:v>
                </c:pt>
                <c:pt idx="217">
                  <c:v>765.25</c:v>
                </c:pt>
                <c:pt idx="218">
                  <c:v>756.530029296875</c:v>
                </c:pt>
                <c:pt idx="219">
                  <c:v>740.0700073242184</c:v>
                </c:pt>
                <c:pt idx="220">
                  <c:v>750.4199829101565</c:v>
                </c:pt>
                <c:pt idx="221">
                  <c:v>745.97998046875</c:v>
                </c:pt>
                <c:pt idx="222">
                  <c:v>760.010009765625</c:v>
                </c:pt>
                <c:pt idx="223">
                  <c:v>759.9400024414053</c:v>
                </c:pt>
                <c:pt idx="224">
                  <c:v>777.0</c:v>
                </c:pt>
                <c:pt idx="225">
                  <c:v>776.7000122070315</c:v>
                </c:pt>
                <c:pt idx="226">
                  <c:v>769.6300048828124</c:v>
                </c:pt>
                <c:pt idx="227">
                  <c:v>769.260009765625</c:v>
                </c:pt>
                <c:pt idx="228">
                  <c:v>771.969970703125</c:v>
                </c:pt>
                <c:pt idx="229">
                  <c:v>762.8499755859374</c:v>
                </c:pt>
                <c:pt idx="230">
                  <c:v>783.789978027344</c:v>
                </c:pt>
                <c:pt idx="231">
                  <c:v>777.8499755859374</c:v>
                </c:pt>
                <c:pt idx="232">
                  <c:v>768.2000122070315</c:v>
                </c:pt>
                <c:pt idx="233">
                  <c:v>779.2100219726565</c:v>
                </c:pt>
                <c:pt idx="234">
                  <c:v>772.989990234375</c:v>
                </c:pt>
                <c:pt idx="235">
                  <c:v>775.1400146484374</c:v>
                </c:pt>
                <c:pt idx="236">
                  <c:v>762.5499877929676</c:v>
                </c:pt>
                <c:pt idx="237">
                  <c:v>760.0399780273437</c:v>
                </c:pt>
                <c:pt idx="238">
                  <c:v>750.4199829101565</c:v>
                </c:pt>
                <c:pt idx="239">
                  <c:v>762.5399780273437</c:v>
                </c:pt>
                <c:pt idx="240">
                  <c:v>760.0900268554676</c:v>
                </c:pt>
                <c:pt idx="241">
                  <c:v>776.5900268554676</c:v>
                </c:pt>
                <c:pt idx="242">
                  <c:v>769.8300170898426</c:v>
                </c:pt>
                <c:pt idx="243">
                  <c:v>756.8499755859374</c:v>
                </c:pt>
                <c:pt idx="244">
                  <c:v>760.7999877929684</c:v>
                </c:pt>
                <c:pt idx="245">
                  <c:v>767.1300048828124</c:v>
                </c:pt>
                <c:pt idx="246">
                  <c:v>768.510009765625</c:v>
                </c:pt>
                <c:pt idx="247">
                  <c:v>765.840026855467</c:v>
                </c:pt>
                <c:pt idx="248">
                  <c:v>782.239990234375</c:v>
                </c:pt>
                <c:pt idx="249">
                  <c:v>793.9600219726562</c:v>
                </c:pt>
                <c:pt idx="250">
                  <c:v>790.2999877929684</c:v>
                </c:pt>
                <c:pt idx="251">
                  <c:v>778.010009765625</c:v>
                </c:pt>
                <c:pt idx="252">
                  <c:v>759.4400024414053</c:v>
                </c:pt>
                <c:pt idx="253">
                  <c:v>761.530029296875</c:v>
                </c:pt>
                <c:pt idx="254">
                  <c:v>759.3300170898426</c:v>
                </c:pt>
                <c:pt idx="255">
                  <c:v>741.0</c:v>
                </c:pt>
                <c:pt idx="256">
                  <c:v>730.9099731445312</c:v>
                </c:pt>
                <c:pt idx="257">
                  <c:v>733.0700073242184</c:v>
                </c:pt>
                <c:pt idx="258">
                  <c:v>745.340026855467</c:v>
                </c:pt>
                <c:pt idx="259">
                  <c:v>719.5700073242184</c:v>
                </c:pt>
                <c:pt idx="260">
                  <c:v>731.3900146484374</c:v>
                </c:pt>
                <c:pt idx="261">
                  <c:v>710.489990234375</c:v>
                </c:pt>
                <c:pt idx="262">
                  <c:v>719.0800170898434</c:v>
                </c:pt>
                <c:pt idx="263">
                  <c:v>718.5599975585937</c:v>
                </c:pt>
                <c:pt idx="264">
                  <c:v>726.6699829101565</c:v>
                </c:pt>
                <c:pt idx="265">
                  <c:v>745.4600219726562</c:v>
                </c:pt>
                <c:pt idx="266">
                  <c:v>733.619995117188</c:v>
                </c:pt>
                <c:pt idx="267">
                  <c:v>733.789978027344</c:v>
                </c:pt>
                <c:pt idx="268">
                  <c:v>717.5800170898434</c:v>
                </c:pt>
                <c:pt idx="269">
                  <c:v>748.2999877929684</c:v>
                </c:pt>
                <c:pt idx="270">
                  <c:v>761.3499755859374</c:v>
                </c:pt>
                <c:pt idx="271">
                  <c:v>770.77001953125</c:v>
                </c:pt>
                <c:pt idx="272">
                  <c:v>780.9099731445312</c:v>
                </c:pt>
                <c:pt idx="273">
                  <c:v>749.3800048828124</c:v>
                </c:pt>
                <c:pt idx="274">
                  <c:v>730.030029296875</c:v>
                </c:pt>
                <c:pt idx="275">
                  <c:v>703.760009765625</c:v>
                </c:pt>
                <c:pt idx="276">
                  <c:v>704.1599731445312</c:v>
                </c:pt>
                <c:pt idx="277">
                  <c:v>701.02001953125</c:v>
                </c:pt>
                <c:pt idx="278">
                  <c:v>706.8499755859374</c:v>
                </c:pt>
                <c:pt idx="279">
                  <c:v>706.3599853515624</c:v>
                </c:pt>
                <c:pt idx="280">
                  <c:v>706.8900146484374</c:v>
                </c:pt>
                <c:pt idx="281">
                  <c:v>717.6400146484374</c:v>
                </c:pt>
                <c:pt idx="282">
                  <c:v>731.969970703125</c:v>
                </c:pt>
                <c:pt idx="283">
                  <c:v>717.510009765625</c:v>
                </c:pt>
                <c:pt idx="284">
                  <c:v>722.109985351563</c:v>
                </c:pt>
                <c:pt idx="285">
                  <c:v>729.0499877929676</c:v>
                </c:pt>
                <c:pt idx="286">
                  <c:v>717.289978027344</c:v>
                </c:pt>
                <c:pt idx="287">
                  <c:v>720.9000244140624</c:v>
                </c:pt>
                <c:pt idx="288">
                  <c:v>729.119995117188</c:v>
                </c:pt>
                <c:pt idx="289">
                  <c:v>724.8599853515624</c:v>
                </c:pt>
                <c:pt idx="290">
                  <c:v>717.219970703125</c:v>
                </c:pt>
                <c:pt idx="291">
                  <c:v>742.1699829101565</c:v>
                </c:pt>
                <c:pt idx="292">
                  <c:v>739.47998046875</c:v>
                </c:pt>
                <c:pt idx="293">
                  <c:v>731.5900268554676</c:v>
                </c:pt>
                <c:pt idx="294">
                  <c:v>730.219970703125</c:v>
                </c:pt>
                <c:pt idx="295">
                  <c:v>712.7999877929684</c:v>
                </c:pt>
                <c:pt idx="296">
                  <c:v>713.530029296875</c:v>
                </c:pt>
                <c:pt idx="297">
                  <c:v>725.4099731445312</c:v>
                </c:pt>
                <c:pt idx="298">
                  <c:v>732.1699829101565</c:v>
                </c:pt>
                <c:pt idx="299">
                  <c:v>744.8699951171874</c:v>
                </c:pt>
                <c:pt idx="300">
                  <c:v>750.239990234375</c:v>
                </c:pt>
                <c:pt idx="301">
                  <c:v>750.5700073242184</c:v>
                </c:pt>
                <c:pt idx="302">
                  <c:v>757.3599853515624</c:v>
                </c:pt>
                <c:pt idx="303">
                  <c:v>758.47998046875</c:v>
                </c:pt>
                <c:pt idx="304">
                  <c:v>755.4099731445312</c:v>
                </c:pt>
                <c:pt idx="305">
                  <c:v>762.1599731445312</c:v>
                </c:pt>
                <c:pt idx="306">
                  <c:v>760.0499877929676</c:v>
                </c:pt>
                <c:pt idx="307">
                  <c:v>757.5599975585937</c:v>
                </c:pt>
                <c:pt idx="308">
                  <c:v>754.840026855467</c:v>
                </c:pt>
                <c:pt idx="309">
                  <c:v>753.280029296875</c:v>
                </c:pt>
                <c:pt idx="310">
                  <c:v>765.8900146484374</c:v>
                </c:pt>
                <c:pt idx="311">
                  <c:v>768.340026855467</c:v>
                </c:pt>
                <c:pt idx="312">
                  <c:v>762.9000244140624</c:v>
                </c:pt>
                <c:pt idx="313">
                  <c:v>769.6699829101565</c:v>
                </c:pt>
                <c:pt idx="314">
                  <c:v>765.119995117188</c:v>
                </c:pt>
                <c:pt idx="315">
                  <c:v>758.5700073242184</c:v>
                </c:pt>
                <c:pt idx="316">
                  <c:v>768.0700073242184</c:v>
                </c:pt>
                <c:pt idx="317">
                  <c:v>760.119995117188</c:v>
                </c:pt>
                <c:pt idx="318">
                  <c:v>759.469970703125</c:v>
                </c:pt>
                <c:pt idx="319">
                  <c:v>757.5399780273437</c:v>
                </c:pt>
                <c:pt idx="320">
                  <c:v>764.3200073242176</c:v>
                </c:pt>
                <c:pt idx="321">
                  <c:v>771.9099731445312</c:v>
                </c:pt>
                <c:pt idx="322">
                  <c:v>775.3900146484374</c:v>
                </c:pt>
                <c:pt idx="323">
                  <c:v>780.0</c:v>
                </c:pt>
                <c:pt idx="324">
                  <c:v>787.6799926757815</c:v>
                </c:pt>
                <c:pt idx="325">
                  <c:v>776.25</c:v>
                </c:pt>
                <c:pt idx="326">
                  <c:v>774.9199829101565</c:v>
                </c:pt>
                <c:pt idx="327">
                  <c:v>780.0</c:v>
                </c:pt>
                <c:pt idx="328">
                  <c:v>737.77001953125</c:v>
                </c:pt>
                <c:pt idx="329">
                  <c:v>742.2100219726565</c:v>
                </c:pt>
                <c:pt idx="330">
                  <c:v>725.3699951171874</c:v>
                </c:pt>
                <c:pt idx="331">
                  <c:v>721.4600219726562</c:v>
                </c:pt>
                <c:pt idx="332">
                  <c:v>705.0599975585937</c:v>
                </c:pt>
                <c:pt idx="333">
                  <c:v>707.8800048828124</c:v>
                </c:pt>
                <c:pt idx="334">
                  <c:v>714.4099731445312</c:v>
                </c:pt>
                <c:pt idx="335">
                  <c:v>708.4400024414053</c:v>
                </c:pt>
                <c:pt idx="336">
                  <c:v>711.3699951171874</c:v>
                </c:pt>
                <c:pt idx="337">
                  <c:v>714.7100219726565</c:v>
                </c:pt>
                <c:pt idx="338">
                  <c:v>725.1799926757815</c:v>
                </c:pt>
                <c:pt idx="339">
                  <c:v>729.1300048828124</c:v>
                </c:pt>
                <c:pt idx="340">
                  <c:v>739.3800048828124</c:v>
                </c:pt>
                <c:pt idx="341">
                  <c:v>730.5499877929676</c:v>
                </c:pt>
                <c:pt idx="342">
                  <c:v>728.0700073242184</c:v>
                </c:pt>
                <c:pt idx="343">
                  <c:v>724.8300170898426</c:v>
                </c:pt>
                <c:pt idx="344">
                  <c:v>730.2999877929684</c:v>
                </c:pt>
                <c:pt idx="345">
                  <c:v>720.1900024414062</c:v>
                </c:pt>
                <c:pt idx="346">
                  <c:v>721.780029296875</c:v>
                </c:pt>
                <c:pt idx="347">
                  <c:v>715.3099975585937</c:v>
                </c:pt>
                <c:pt idx="348">
                  <c:v>721.7100219726565</c:v>
                </c:pt>
                <c:pt idx="349">
                  <c:v>717.25</c:v>
                </c:pt>
                <c:pt idx="350">
                  <c:v>733.030029296875</c:v>
                </c:pt>
                <c:pt idx="351">
                  <c:v>738.0999755859374</c:v>
                </c:pt>
                <c:pt idx="352">
                  <c:v>736.9299926757812</c:v>
                </c:pt>
                <c:pt idx="353">
                  <c:v>747.5999755859374</c:v>
                </c:pt>
                <c:pt idx="354">
                  <c:v>748.8499755859374</c:v>
                </c:pt>
                <c:pt idx="355">
                  <c:v>748.4600219726562</c:v>
                </c:pt>
                <c:pt idx="356">
                  <c:v>744.27001953125</c:v>
                </c:pt>
                <c:pt idx="357">
                  <c:v>735.8599853515624</c:v>
                </c:pt>
                <c:pt idx="358">
                  <c:v>730.0599975585937</c:v>
                </c:pt>
                <c:pt idx="359">
                  <c:v>731.0900268554676</c:v>
                </c:pt>
                <c:pt idx="360">
                  <c:v>742.9299926757812</c:v>
                </c:pt>
                <c:pt idx="361">
                  <c:v>742.52001953125</c:v>
                </c:pt>
                <c:pt idx="362">
                  <c:v>733.1900024414062</c:v>
                </c:pt>
                <c:pt idx="363">
                  <c:v>731.8800048828124</c:v>
                </c:pt>
                <c:pt idx="364">
                  <c:v>733.25</c:v>
                </c:pt>
                <c:pt idx="365">
                  <c:v>732.1900024414062</c:v>
                </c:pt>
                <c:pt idx="366">
                  <c:v>724.25</c:v>
                </c:pt>
                <c:pt idx="367">
                  <c:v>704.25</c:v>
                </c:pt>
                <c:pt idx="368">
                  <c:v>706.1300048828124</c:v>
                </c:pt>
                <c:pt idx="369">
                  <c:v>708.8800048828124</c:v>
                </c:pt>
                <c:pt idx="370">
                  <c:v>710.469970703125</c:v>
                </c:pt>
                <c:pt idx="371">
                  <c:v>714.8699951171874</c:v>
                </c:pt>
                <c:pt idx="372">
                  <c:v>685.2000122070315</c:v>
                </c:pt>
                <c:pt idx="373">
                  <c:v>681.1400146484374</c:v>
                </c:pt>
                <c:pt idx="374">
                  <c:v>691.260009765625</c:v>
                </c:pt>
                <c:pt idx="375">
                  <c:v>695.1900024414062</c:v>
                </c:pt>
                <c:pt idx="376">
                  <c:v>703.530029296875</c:v>
                </c:pt>
                <c:pt idx="377">
                  <c:v>710.25</c:v>
                </c:pt>
                <c:pt idx="378">
                  <c:v>704.8900146484374</c:v>
                </c:pt>
                <c:pt idx="379">
                  <c:v>708.969970703125</c:v>
                </c:pt>
                <c:pt idx="380">
                  <c:v>707.260009765625</c:v>
                </c:pt>
                <c:pt idx="381">
                  <c:v>717.780029296875</c:v>
                </c:pt>
                <c:pt idx="382">
                  <c:v>727.2000122070315</c:v>
                </c:pt>
                <c:pt idx="383">
                  <c:v>732.510009765625</c:v>
                </c:pt>
                <c:pt idx="384">
                  <c:v>729.47998046875</c:v>
                </c:pt>
                <c:pt idx="385">
                  <c:v>735.7999877929684</c:v>
                </c:pt>
                <c:pt idx="386">
                  <c:v>735.6300048828124</c:v>
                </c:pt>
                <c:pt idx="387">
                  <c:v>753.2000122070315</c:v>
                </c:pt>
                <c:pt idx="388">
                  <c:v>753.4099731445312</c:v>
                </c:pt>
                <c:pt idx="389">
                  <c:v>757.0800170898434</c:v>
                </c:pt>
                <c:pt idx="390">
                  <c:v>754.4099731445312</c:v>
                </c:pt>
                <c:pt idx="391">
                  <c:v>759.280029296875</c:v>
                </c:pt>
                <c:pt idx="392">
                  <c:v>757.52001953125</c:v>
                </c:pt>
                <c:pt idx="393">
                  <c:v>757.6500244140624</c:v>
                </c:pt>
                <c:pt idx="394">
                  <c:v>761.969970703125</c:v>
                </c:pt>
                <c:pt idx="395">
                  <c:v>765.840026855467</c:v>
                </c:pt>
                <c:pt idx="396">
                  <c:v>791.340026855467</c:v>
                </c:pt>
                <c:pt idx="397">
                  <c:v>800.9400024414053</c:v>
                </c:pt>
                <c:pt idx="398">
                  <c:v>800.119995117188</c:v>
                </c:pt>
                <c:pt idx="399">
                  <c:v>798.9199829101565</c:v>
                </c:pt>
                <c:pt idx="400">
                  <c:v>797.25</c:v>
                </c:pt>
                <c:pt idx="401">
                  <c:v>806.9299926757812</c:v>
                </c:pt>
                <c:pt idx="402">
                  <c:v>805.22998046875</c:v>
                </c:pt>
                <c:pt idx="403">
                  <c:v>807.47998046875</c:v>
                </c:pt>
                <c:pt idx="404">
                  <c:v>808.489990234375</c:v>
                </c:pt>
                <c:pt idx="405">
                  <c:v>808.2000122070315</c:v>
                </c:pt>
                <c:pt idx="406">
                  <c:v>807.0499877929676</c:v>
                </c:pt>
                <c:pt idx="407">
                  <c:v>805.9600219726562</c:v>
                </c:pt>
                <c:pt idx="408">
                  <c:v>801.1900024414062</c:v>
                </c:pt>
                <c:pt idx="409">
                  <c:v>805.4199829101565</c:v>
                </c:pt>
                <c:pt idx="410">
                  <c:v>802.75</c:v>
                </c:pt>
                <c:pt idx="411">
                  <c:v>799.6500244140624</c:v>
                </c:pt>
                <c:pt idx="412">
                  <c:v>796.9500122070312</c:v>
                </c:pt>
                <c:pt idx="413">
                  <c:v>796.5900268554676</c:v>
                </c:pt>
                <c:pt idx="414">
                  <c:v>793.5999755859374</c:v>
                </c:pt>
                <c:pt idx="415">
                  <c:v>791.2999877929684</c:v>
                </c:pt>
                <c:pt idx="416">
                  <c:v>793.219970703125</c:v>
                </c:pt>
                <c:pt idx="417">
                  <c:v>795.8200073242176</c:v>
                </c:pt>
                <c:pt idx="418">
                  <c:v>791.9199829101565</c:v>
                </c:pt>
                <c:pt idx="419">
                  <c:v>789.8499755859374</c:v>
                </c:pt>
                <c:pt idx="420">
                  <c:v>791.4000244140624</c:v>
                </c:pt>
                <c:pt idx="421">
                  <c:v>796.8699951171874</c:v>
                </c:pt>
                <c:pt idx="422">
                  <c:v>808.02001953125</c:v>
                </c:pt>
                <c:pt idx="423">
                  <c:v>807.989990234375</c:v>
                </c:pt>
                <c:pt idx="424">
                  <c:v>802.840026855467</c:v>
                </c:pt>
                <c:pt idx="425">
                  <c:v>788.47998046875</c:v>
                </c:pt>
                <c:pt idx="426">
                  <c:v>798.8200073242176</c:v>
                </c:pt>
                <c:pt idx="427">
                  <c:v>788.719970703125</c:v>
                </c:pt>
                <c:pt idx="428">
                  <c:v>790.4600219726562</c:v>
                </c:pt>
                <c:pt idx="429">
                  <c:v>801.22998046875</c:v>
                </c:pt>
                <c:pt idx="430">
                  <c:v>797.969970703125</c:v>
                </c:pt>
                <c:pt idx="431">
                  <c:v>795.3900146484374</c:v>
                </c:pt>
                <c:pt idx="432">
                  <c:v>799.780029296875</c:v>
                </c:pt>
                <c:pt idx="433">
                  <c:v>805.030029296875</c:v>
                </c:pt>
                <c:pt idx="434">
                  <c:v>815.9500122070312</c:v>
                </c:pt>
                <c:pt idx="435">
                  <c:v>814.9600219726562</c:v>
                </c:pt>
                <c:pt idx="436">
                  <c:v>802.6500244140624</c:v>
                </c:pt>
                <c:pt idx="437">
                  <c:v>810.72998046875</c:v>
                </c:pt>
                <c:pt idx="438">
                  <c:v>810.0599975585937</c:v>
                </c:pt>
                <c:pt idx="439">
                  <c:v>802.6400146484374</c:v>
                </c:pt>
                <c:pt idx="440">
                  <c:v>804.0599975585937</c:v>
                </c:pt>
                <c:pt idx="441">
                  <c:v>800.3800048828124</c:v>
                </c:pt>
                <c:pt idx="442">
                  <c:v>802.789978027344</c:v>
                </c:pt>
                <c:pt idx="443">
                  <c:v>801.22998046875</c:v>
                </c:pt>
                <c:pt idx="444">
                  <c:v>803.0800170898434</c:v>
                </c:pt>
                <c:pt idx="445">
                  <c:v>800.7100219726565</c:v>
                </c:pt>
                <c:pt idx="446">
                  <c:v>814.1699829101565</c:v>
                </c:pt>
                <c:pt idx="447">
                  <c:v>809.5700073242184</c:v>
                </c:pt>
                <c:pt idx="448">
                  <c:v>811.77001953125</c:v>
                </c:pt>
                <c:pt idx="449">
                  <c:v>804.0800170898434</c:v>
                </c:pt>
                <c:pt idx="450">
                  <c:v>804.5999755859374</c:v>
                </c:pt>
                <c:pt idx="451">
                  <c:v>821.489990234375</c:v>
                </c:pt>
                <c:pt idx="452">
                  <c:v>827.0900268554676</c:v>
                </c:pt>
                <c:pt idx="453">
                  <c:v>821.6300048828124</c:v>
                </c:pt>
                <c:pt idx="454">
                  <c:v>824.0599975585937</c:v>
                </c:pt>
                <c:pt idx="455">
                  <c:v>835.739990234375</c:v>
                </c:pt>
                <c:pt idx="456">
                  <c:v>828.5499877929676</c:v>
                </c:pt>
                <c:pt idx="457">
                  <c:v>822.0999755859374</c:v>
                </c:pt>
                <c:pt idx="458">
                  <c:v>817.3499755859374</c:v>
                </c:pt>
                <c:pt idx="459">
                  <c:v>819.5599975585937</c:v>
                </c:pt>
                <c:pt idx="460">
                  <c:v>809.9000244140624</c:v>
                </c:pt>
                <c:pt idx="461">
                  <c:v>805.47998046875</c:v>
                </c:pt>
                <c:pt idx="462">
                  <c:v>788.4199829101565</c:v>
                </c:pt>
                <c:pt idx="463">
                  <c:v>782.1900024414062</c:v>
                </c:pt>
                <c:pt idx="464">
                  <c:v>781.0999755859374</c:v>
                </c:pt>
                <c:pt idx="465">
                  <c:v>802.030029296875</c:v>
                </c:pt>
                <c:pt idx="466">
                  <c:v>811.97998046875</c:v>
                </c:pt>
                <c:pt idx="467">
                  <c:v>805.5900268554676</c:v>
                </c:pt>
                <c:pt idx="468">
                  <c:v>780.289978027344</c:v>
                </c:pt>
                <c:pt idx="469">
                  <c:v>771.75</c:v>
                </c:pt>
                <c:pt idx="470">
                  <c:v>753.219970703125</c:v>
                </c:pt>
                <c:pt idx="471">
                  <c:v>775.1599731445312</c:v>
                </c:pt>
                <c:pt idx="472">
                  <c:v>779.97998046875</c:v>
                </c:pt>
                <c:pt idx="473">
                  <c:v>786.1599731445312</c:v>
                </c:pt>
                <c:pt idx="474">
                  <c:v>775.969970703125</c:v>
                </c:pt>
                <c:pt idx="475">
                  <c:v>784.7999877929684</c:v>
                </c:pt>
                <c:pt idx="476">
                  <c:v>785.0</c:v>
                </c:pt>
                <c:pt idx="477">
                  <c:v>779.0</c:v>
                </c:pt>
                <c:pt idx="478">
                  <c:v>780.22998046875</c:v>
                </c:pt>
                <c:pt idx="479">
                  <c:v>785.789978027344</c:v>
                </c:pt>
                <c:pt idx="480">
                  <c:v>789.4400024414053</c:v>
                </c:pt>
                <c:pt idx="481">
                  <c:v>775.8800048828124</c:v>
                </c:pt>
                <c:pt idx="482">
                  <c:v>764.3300170898426</c:v>
                </c:pt>
                <c:pt idx="483">
                  <c:v>764.4600219726562</c:v>
                </c:pt>
                <c:pt idx="484">
                  <c:v>778.219970703125</c:v>
                </c:pt>
                <c:pt idx="485">
                  <c:v>776.1799926757815</c:v>
                </c:pt>
                <c:pt idx="486">
                  <c:v>791.469970703125</c:v>
                </c:pt>
                <c:pt idx="487">
                  <c:v>795.1699829101565</c:v>
                </c:pt>
                <c:pt idx="488">
                  <c:v>809.4500122070312</c:v>
                </c:pt>
                <c:pt idx="489">
                  <c:v>807.9000244140624</c:v>
                </c:pt>
                <c:pt idx="490">
                  <c:v>815.340026855467</c:v>
                </c:pt>
                <c:pt idx="491">
                  <c:v>817.8900146484374</c:v>
                </c:pt>
                <c:pt idx="492">
                  <c:v>815.6500244140624</c:v>
                </c:pt>
                <c:pt idx="493">
                  <c:v>809.840026855467</c:v>
                </c:pt>
                <c:pt idx="494">
                  <c:v>812.5</c:v>
                </c:pt>
                <c:pt idx="495">
                  <c:v>815.2000122070315</c:v>
                </c:pt>
                <c:pt idx="496">
                  <c:v>812.2000122070315</c:v>
                </c:pt>
                <c:pt idx="497">
                  <c:v>809.6799926757815</c:v>
                </c:pt>
                <c:pt idx="498">
                  <c:v>807.7999877929684</c:v>
                </c:pt>
                <c:pt idx="499">
                  <c:v>809.9299926757812</c:v>
                </c:pt>
                <c:pt idx="500">
                  <c:v>804.5700073242184</c:v>
                </c:pt>
                <c:pt idx="501">
                  <c:v>802.8800048828124</c:v>
                </c:pt>
                <c:pt idx="502">
                  <c:v>792.4500122070312</c:v>
                </c:pt>
                <c:pt idx="503">
                  <c:v>808.010009765625</c:v>
                </c:pt>
                <c:pt idx="504">
                  <c:v>807.77001953125</c:v>
                </c:pt>
                <c:pt idx="505">
                  <c:v>813.02001953125</c:v>
                </c:pt>
                <c:pt idx="506">
                  <c:v>825.2100219726565</c:v>
                </c:pt>
                <c:pt idx="507">
                  <c:v>827.1799926757815</c:v>
                </c:pt>
                <c:pt idx="508">
                  <c:v>826.010009765625</c:v>
                </c:pt>
                <c:pt idx="509">
                  <c:v>829.8599853515624</c:v>
                </c:pt>
                <c:pt idx="510">
                  <c:v>829.530029296875</c:v>
                </c:pt>
                <c:pt idx="511">
                  <c:v>830.9400024414053</c:v>
                </c:pt>
                <c:pt idx="512">
                  <c:v>827.4600219726562</c:v>
                </c:pt>
                <c:pt idx="513">
                  <c:v>829.02001953125</c:v>
                </c:pt>
                <c:pt idx="514">
                  <c:v>824.3699951171874</c:v>
                </c:pt>
                <c:pt idx="515">
                  <c:v>828.1699829101565</c:v>
                </c:pt>
                <c:pt idx="516">
                  <c:v>844.4299926757812</c:v>
                </c:pt>
                <c:pt idx="517">
                  <c:v>849.530029296875</c:v>
                </c:pt>
                <c:pt idx="518">
                  <c:v>858.4500122070312</c:v>
                </c:pt>
                <c:pt idx="519">
                  <c:v>856.97998046875</c:v>
                </c:pt>
                <c:pt idx="520">
                  <c:v>845.030029296875</c:v>
                </c:pt>
                <c:pt idx="521">
                  <c:v>823.8300170898426</c:v>
                </c:pt>
                <c:pt idx="522">
                  <c:v>820.1900024414062</c:v>
                </c:pt>
                <c:pt idx="523">
                  <c:v>815.239990234375</c:v>
                </c:pt>
                <c:pt idx="524">
                  <c:v>818.260009765625</c:v>
                </c:pt>
                <c:pt idx="525">
                  <c:v>820.1300048828124</c:v>
                </c:pt>
                <c:pt idx="526">
                  <c:v>821.619995117188</c:v>
                </c:pt>
                <c:pt idx="527">
                  <c:v>829.22998046875</c:v>
                </c:pt>
                <c:pt idx="528">
                  <c:v>829.8800048828124</c:v>
                </c:pt>
                <c:pt idx="529">
                  <c:v>830.0599975585937</c:v>
                </c:pt>
                <c:pt idx="530">
                  <c:v>834.8499755859374</c:v>
                </c:pt>
                <c:pt idx="531">
                  <c:v>838.9600219726562</c:v>
                </c:pt>
                <c:pt idx="532">
                  <c:v>840.030029296875</c:v>
                </c:pt>
                <c:pt idx="533">
                  <c:v>837.3200073242176</c:v>
                </c:pt>
                <c:pt idx="534">
                  <c:v>842.1699829101565</c:v>
                </c:pt>
                <c:pt idx="535">
                  <c:v>846.5499877929676</c:v>
                </c:pt>
                <c:pt idx="536">
                  <c:v>849.27001953125</c:v>
                </c:pt>
                <c:pt idx="537">
                  <c:v>851.3599853515624</c:v>
                </c:pt>
                <c:pt idx="538">
                  <c:v>851.0</c:v>
                </c:pt>
                <c:pt idx="539">
                  <c:v>847.8099975585937</c:v>
                </c:pt>
                <c:pt idx="540">
                  <c:v>849.6699829101565</c:v>
                </c:pt>
                <c:pt idx="541">
                  <c:v>844.9299926757812</c:v>
                </c:pt>
                <c:pt idx="542">
                  <c:v>856.75</c:v>
                </c:pt>
                <c:pt idx="543">
                  <c:v>849.8499755859374</c:v>
                </c:pt>
                <c:pt idx="544">
                  <c:v>849.0800170898434</c:v>
                </c:pt>
                <c:pt idx="545">
                  <c:v>847.27001953125</c:v>
                </c:pt>
                <c:pt idx="546">
                  <c:v>851.1500244140624</c:v>
                </c:pt>
                <c:pt idx="547">
                  <c:v>853.6400146484374</c:v>
                </c:pt>
                <c:pt idx="548">
                  <c:v>857.840026855467</c:v>
                </c:pt>
                <c:pt idx="549">
                  <c:v>861.405029296875</c:v>
                </c:pt>
                <c:pt idx="550">
                  <c:v>864.5800170898434</c:v>
                </c:pt>
                <c:pt idx="551">
                  <c:v>865.9099731445312</c:v>
                </c:pt>
                <c:pt idx="552">
                  <c:v>868.3900146484374</c:v>
                </c:pt>
                <c:pt idx="553">
                  <c:v>870.0</c:v>
                </c:pt>
                <c:pt idx="554">
                  <c:v>872.3699951171874</c:v>
                </c:pt>
                <c:pt idx="555">
                  <c:v>867.9099731445312</c:v>
                </c:pt>
                <c:pt idx="556">
                  <c:v>850.1400146484374</c:v>
                </c:pt>
                <c:pt idx="557">
                  <c:v>849.7999877929684</c:v>
                </c:pt>
                <c:pt idx="558">
                  <c:v>839.6500244140624</c:v>
                </c:pt>
                <c:pt idx="559">
                  <c:v>835.1400146484374</c:v>
                </c:pt>
                <c:pt idx="560">
                  <c:v>838.510009765625</c:v>
                </c:pt>
                <c:pt idx="561">
                  <c:v>840.6300048828124</c:v>
                </c:pt>
                <c:pt idx="562">
                  <c:v>849.8699951171874</c:v>
                </c:pt>
                <c:pt idx="563">
                  <c:v>849.47998046875</c:v>
                </c:pt>
                <c:pt idx="564">
                  <c:v>847.7999877929684</c:v>
                </c:pt>
                <c:pt idx="565">
                  <c:v>856.75</c:v>
                </c:pt>
                <c:pt idx="566">
                  <c:v>852.5700073242184</c:v>
                </c:pt>
                <c:pt idx="567">
                  <c:v>848.9099731445312</c:v>
                </c:pt>
                <c:pt idx="568">
                  <c:v>845.094970703125</c:v>
                </c:pt>
                <c:pt idx="569">
                  <c:v>842.0999755859374</c:v>
                </c:pt>
                <c:pt idx="570">
                  <c:v>841.7000122070315</c:v>
                </c:pt>
                <c:pt idx="571">
                  <c:v>839.8800048828124</c:v>
                </c:pt>
                <c:pt idx="572">
                  <c:v>841.4600219726562</c:v>
                </c:pt>
                <c:pt idx="573">
                  <c:v>840.1799926757815</c:v>
                </c:pt>
                <c:pt idx="574">
                  <c:v>855.1300048828124</c:v>
                </c:pt>
                <c:pt idx="575">
                  <c:v>853.989990234375</c:v>
                </c:pt>
                <c:pt idx="576">
                  <c:v>856.510009765625</c:v>
                </c:pt>
                <c:pt idx="577">
                  <c:v>860.0800170898434</c:v>
                </c:pt>
                <c:pt idx="578">
                  <c:v>858.9500122070312</c:v>
                </c:pt>
                <c:pt idx="579">
                  <c:v>878.9299926757812</c:v>
                </c:pt>
                <c:pt idx="580">
                  <c:v>888.840026855467</c:v>
                </c:pt>
                <c:pt idx="581">
                  <c:v>889.1400146484374</c:v>
                </c:pt>
                <c:pt idx="582">
                  <c:v>891.4400024414053</c:v>
                </c:pt>
                <c:pt idx="583">
                  <c:v>924.52001953125</c:v>
                </c:pt>
                <c:pt idx="584">
                  <c:v>932.8200073242176</c:v>
                </c:pt>
                <c:pt idx="585">
                  <c:v>937.0900268554676</c:v>
                </c:pt>
                <c:pt idx="586">
                  <c:v>948.4500122070312</c:v>
                </c:pt>
                <c:pt idx="587">
                  <c:v>954.719970703125</c:v>
                </c:pt>
                <c:pt idx="588">
                  <c:v>950.280029296875</c:v>
                </c:pt>
                <c:pt idx="589">
                  <c:v>958.6900024414062</c:v>
                </c:pt>
                <c:pt idx="590">
                  <c:v>956.7100219726565</c:v>
                </c:pt>
                <c:pt idx="591">
                  <c:v>954.840026855467</c:v>
                </c:pt>
                <c:pt idx="592">
                  <c:v>955.8900146484374</c:v>
                </c:pt>
                <c:pt idx="593">
                  <c:v>955.1400146484374</c:v>
                </c:pt>
                <c:pt idx="594">
                  <c:v>959.219970703125</c:v>
                </c:pt>
                <c:pt idx="595">
                  <c:v>964.609985351563</c:v>
                </c:pt>
                <c:pt idx="596">
                  <c:v>942.1699829101565</c:v>
                </c:pt>
                <c:pt idx="597">
                  <c:v>950.5</c:v>
                </c:pt>
                <c:pt idx="598">
                  <c:v>954.6500244140624</c:v>
                </c:pt>
                <c:pt idx="599">
                  <c:v>964.0700073242184</c:v>
                </c:pt>
                <c:pt idx="600">
                  <c:v>970.5499877929676</c:v>
                </c:pt>
                <c:pt idx="601">
                  <c:v>977.609985351563</c:v>
                </c:pt>
                <c:pt idx="602">
                  <c:v>991.8599853515624</c:v>
                </c:pt>
                <c:pt idx="603">
                  <c:v>993.27001953125</c:v>
                </c:pt>
                <c:pt idx="604">
                  <c:v>996.1699829101565</c:v>
                </c:pt>
                <c:pt idx="605">
                  <c:v>987.0900268554676</c:v>
                </c:pt>
                <c:pt idx="606">
                  <c:v>988.289978027344</c:v>
                </c:pt>
                <c:pt idx="607">
                  <c:v>996.119995117188</c:v>
                </c:pt>
                <c:pt idx="608">
                  <c:v>1003.880004882812</c:v>
                </c:pt>
                <c:pt idx="609">
                  <c:v>996.6799926757815</c:v>
                </c:pt>
                <c:pt idx="610">
                  <c:v>1001.590026855469</c:v>
                </c:pt>
                <c:pt idx="611">
                  <c:v>1004.280029296875</c:v>
                </c:pt>
                <c:pt idx="612">
                  <c:v>970.119995117188</c:v>
                </c:pt>
                <c:pt idx="613">
                  <c:v>961.8099975585937</c:v>
                </c:pt>
                <c:pt idx="614">
                  <c:v>970.5</c:v>
                </c:pt>
                <c:pt idx="615">
                  <c:v>967.9299926757812</c:v>
                </c:pt>
                <c:pt idx="616">
                  <c:v>960.1799926757815</c:v>
                </c:pt>
                <c:pt idx="617">
                  <c:v>958.619995117188</c:v>
                </c:pt>
                <c:pt idx="618">
                  <c:v>975.219970703125</c:v>
                </c:pt>
                <c:pt idx="619">
                  <c:v>968.989990234375</c:v>
                </c:pt>
                <c:pt idx="620">
                  <c:v>978.5900268554676</c:v>
                </c:pt>
                <c:pt idx="621">
                  <c:v>976.619995117188</c:v>
                </c:pt>
                <c:pt idx="622">
                  <c:v>986.0900268554676</c:v>
                </c:pt>
                <c:pt idx="623">
                  <c:v>972.0900268554676</c:v>
                </c:pt>
                <c:pt idx="624">
                  <c:v>948.0900268554676</c:v>
                </c:pt>
                <c:pt idx="625">
                  <c:v>961.010009765625</c:v>
                </c:pt>
                <c:pt idx="626">
                  <c:v>937.8200073242176</c:v>
                </c:pt>
                <c:pt idx="627">
                  <c:v>929.6799926757815</c:v>
                </c:pt>
                <c:pt idx="628">
                  <c:v>919.4600219726562</c:v>
                </c:pt>
                <c:pt idx="629">
                  <c:v>932.260009765625</c:v>
                </c:pt>
                <c:pt idx="630">
                  <c:v>927.6900024414062</c:v>
                </c:pt>
                <c:pt idx="631">
                  <c:v>940.8099975585937</c:v>
                </c:pt>
                <c:pt idx="632">
                  <c:v>951.0</c:v>
                </c:pt>
                <c:pt idx="633">
                  <c:v>953.530029296875</c:v>
                </c:pt>
                <c:pt idx="634">
                  <c:v>967.6599731445312</c:v>
                </c:pt>
                <c:pt idx="635">
                  <c:v>968.8499755859374</c:v>
                </c:pt>
                <c:pt idx="636">
                  <c:v>976.9099731445312</c:v>
                </c:pt>
                <c:pt idx="637">
                  <c:v>975.9600219726562</c:v>
                </c:pt>
                <c:pt idx="638">
                  <c:v>986.9500122070312</c:v>
                </c:pt>
                <c:pt idx="639">
                  <c:v>992.77001953125</c:v>
                </c:pt>
                <c:pt idx="640">
                  <c:v>992.1900024414062</c:v>
                </c:pt>
                <c:pt idx="641">
                  <c:v>993.840026855467</c:v>
                </c:pt>
                <c:pt idx="642">
                  <c:v>998.3099975585937</c:v>
                </c:pt>
                <c:pt idx="643">
                  <c:v>969.030029296875</c:v>
                </c:pt>
                <c:pt idx="644">
                  <c:v>965.3099975585937</c:v>
                </c:pt>
                <c:pt idx="645">
                  <c:v>952.510009765625</c:v>
                </c:pt>
                <c:pt idx="646">
                  <c:v>958.3300170898426</c:v>
                </c:pt>
                <c:pt idx="647">
                  <c:v>945.5</c:v>
                </c:pt>
                <c:pt idx="648">
                  <c:v>946.5599975585937</c:v>
                </c:pt>
                <c:pt idx="649">
                  <c:v>947.6400146484374</c:v>
                </c:pt>
                <c:pt idx="650">
                  <c:v>940.2999877929684</c:v>
                </c:pt>
                <c:pt idx="651">
                  <c:v>945.789978027344</c:v>
                </c:pt>
                <c:pt idx="652">
                  <c:v>945.75</c:v>
                </c:pt>
                <c:pt idx="653">
                  <c:v>944.1900024414062</c:v>
                </c:pt>
                <c:pt idx="654">
                  <c:v>940.0800170898434</c:v>
                </c:pt>
                <c:pt idx="655">
                  <c:v>923.5900268554676</c:v>
                </c:pt>
                <c:pt idx="656">
                  <c:v>930.0900268554676</c:v>
                </c:pt>
                <c:pt idx="657">
                  <c:v>938.9299926757812</c:v>
                </c:pt>
                <c:pt idx="658">
                  <c:v>938.0800170898434</c:v>
                </c:pt>
                <c:pt idx="659">
                  <c:v>944.27001953125</c:v>
                </c:pt>
                <c:pt idx="660">
                  <c:v>927.6599731445312</c:v>
                </c:pt>
                <c:pt idx="661">
                  <c:v>926.1799926757815</c:v>
                </c:pt>
                <c:pt idx="662">
                  <c:v>920.8699951171874</c:v>
                </c:pt>
                <c:pt idx="663">
                  <c:v>940.4000244140624</c:v>
                </c:pt>
                <c:pt idx="664">
                  <c:v>942.5800170898434</c:v>
                </c:pt>
                <c:pt idx="665">
                  <c:v>936.8900146484374</c:v>
                </c:pt>
                <c:pt idx="666">
                  <c:v>930.5</c:v>
                </c:pt>
                <c:pt idx="667">
                  <c:v>928.1300048828124</c:v>
                </c:pt>
                <c:pt idx="668">
                  <c:v>935.75</c:v>
                </c:pt>
                <c:pt idx="669">
                  <c:v>943.6300048828124</c:v>
                </c:pt>
                <c:pt idx="670">
                  <c:v>955.239990234375</c:v>
                </c:pt>
                <c:pt idx="671">
                  <c:v>951.989990234375</c:v>
                </c:pt>
                <c:pt idx="672">
                  <c:v>941.47998046875</c:v>
                </c:pt>
                <c:pt idx="673">
                  <c:v>942.02001953125</c:v>
                </c:pt>
                <c:pt idx="674">
                  <c:v>949.8900146484374</c:v>
                </c:pt>
                <c:pt idx="675">
                  <c:v>941.4099731445312</c:v>
                </c:pt>
                <c:pt idx="676">
                  <c:v>943.289978027344</c:v>
                </c:pt>
                <c:pt idx="677">
                  <c:v>946.6500244140624</c:v>
                </c:pt>
                <c:pt idx="678">
                  <c:v>950.4400024414053</c:v>
                </c:pt>
                <c:pt idx="679">
                  <c:v>940.1300048828124</c:v>
                </c:pt>
                <c:pt idx="680">
                  <c:v>935.289978027344</c:v>
                </c:pt>
                <c:pt idx="681">
                  <c:v>929.75</c:v>
                </c:pt>
                <c:pt idx="682">
                  <c:v>936.8599853515624</c:v>
                </c:pt>
                <c:pt idx="683">
                  <c:v>947.5399780273437</c:v>
                </c:pt>
                <c:pt idx="684">
                  <c:v>947.5499877929676</c:v>
                </c:pt>
                <c:pt idx="685">
                  <c:v>943.260009765625</c:v>
                </c:pt>
                <c:pt idx="686">
                  <c:v>934.280029296875</c:v>
                </c:pt>
                <c:pt idx="687">
                  <c:v>937.4299926757812</c:v>
                </c:pt>
                <c:pt idx="688">
                  <c:v>959.9000244140624</c:v>
                </c:pt>
                <c:pt idx="689">
                  <c:v>964.8099975585937</c:v>
                </c:pt>
                <c:pt idx="690">
                  <c:v>973.719970703125</c:v>
                </c:pt>
                <c:pt idx="691">
                  <c:v>967.469970703125</c:v>
                </c:pt>
                <c:pt idx="692">
                  <c:v>972.0800170898434</c:v>
                </c:pt>
                <c:pt idx="693">
                  <c:v>966.780029296875</c:v>
                </c:pt>
                <c:pt idx="694">
                  <c:v>985.1900024414062</c:v>
                </c:pt>
                <c:pt idx="695">
                  <c:v>993.6400146484374</c:v>
                </c:pt>
                <c:pt idx="696">
                  <c:v>992.3099975585937</c:v>
                </c:pt>
                <c:pt idx="697">
                  <c:v>987.7999877929684</c:v>
                </c:pt>
                <c:pt idx="698">
                  <c:v>1005.650024414062</c:v>
                </c:pt>
                <c:pt idx="699">
                  <c:v>1005.650024414062</c:v>
                </c:pt>
                <c:pt idx="700">
                  <c:v>1007.869995117187</c:v>
                </c:pt>
                <c:pt idx="701">
                  <c:v>1009.349975585937</c:v>
                </c:pt>
                <c:pt idx="702">
                  <c:v>1011.0</c:v>
                </c:pt>
                <c:pt idx="703">
                  <c:v>1012.739990234375</c:v>
                </c:pt>
                <c:pt idx="704">
                  <c:v>1001.840026855469</c:v>
                </c:pt>
                <c:pt idx="705">
                  <c:v>1005.070007324219</c:v>
                </c:pt>
                <c:pt idx="706">
                  <c:v>985.5399780273437</c:v>
                </c:pt>
                <c:pt idx="707">
                  <c:v>988.489990234375</c:v>
                </c:pt>
                <c:pt idx="708">
                  <c:v>991.4600219726562</c:v>
                </c:pt>
                <c:pt idx="709">
                  <c:v>991.4199829101565</c:v>
                </c:pt>
                <c:pt idx="710">
                  <c:v>1033.670043945312</c:v>
                </c:pt>
                <c:pt idx="711">
                  <c:v>1033.130004882812</c:v>
                </c:pt>
                <c:pt idx="712">
                  <c:v>1033.0400390625</c:v>
                </c:pt>
                <c:pt idx="713">
                  <c:v>1042.599975585937</c:v>
                </c:pt>
                <c:pt idx="714">
                  <c:v>1042.969970703125</c:v>
                </c:pt>
                <c:pt idx="715">
                  <c:v>1049.989990234375</c:v>
                </c:pt>
                <c:pt idx="716">
                  <c:v>1042.680053710937</c:v>
                </c:pt>
                <c:pt idx="717">
                  <c:v>1052.390014648437</c:v>
                </c:pt>
                <c:pt idx="718">
                  <c:v>1058.2900390625</c:v>
                </c:pt>
                <c:pt idx="719">
                  <c:v>1047.719970703125</c:v>
                </c:pt>
                <c:pt idx="720">
                  <c:v>1044.150024414062</c:v>
                </c:pt>
                <c:pt idx="721">
                  <c:v>1041.199951171875</c:v>
                </c:pt>
                <c:pt idx="722">
                  <c:v>1041.640014648437</c:v>
                </c:pt>
                <c:pt idx="723">
                  <c:v>1036.410034179687</c:v>
                </c:pt>
                <c:pt idx="724">
                  <c:v>1048.469970703125</c:v>
                </c:pt>
                <c:pt idx="725">
                  <c:v>1035.890014648437</c:v>
                </c:pt>
                <c:pt idx="726">
                  <c:v>1034.660034179687</c:v>
                </c:pt>
                <c:pt idx="727">
                  <c:v>1050.300048828125</c:v>
                </c:pt>
                <c:pt idx="728">
                  <c:v>1051.920043945312</c:v>
                </c:pt>
                <c:pt idx="729">
                  <c:v>1056.52001953125</c:v>
                </c:pt>
                <c:pt idx="730">
                  <c:v>1072.010009765625</c:v>
                </c:pt>
                <c:pt idx="731">
                  <c:v>1063.2900390625</c:v>
                </c:pt>
                <c:pt idx="732">
                  <c:v>1037.380004882812</c:v>
                </c:pt>
                <c:pt idx="733">
                  <c:v>1036.170043945312</c:v>
                </c:pt>
                <c:pt idx="734">
                  <c:v>1025.069946289062</c:v>
                </c:pt>
                <c:pt idx="735">
                  <c:v>1011.869995117187</c:v>
                </c:pt>
                <c:pt idx="736">
                  <c:v>1019.599975585937</c:v>
                </c:pt>
                <c:pt idx="737">
                  <c:v>1032.719970703125</c:v>
                </c:pt>
                <c:pt idx="738">
                  <c:v>1044.569946289062</c:v>
                </c:pt>
                <c:pt idx="739">
                  <c:v>1049.380004882812</c:v>
                </c:pt>
                <c:pt idx="740">
                  <c:v>1051.969970703125</c:v>
                </c:pt>
                <c:pt idx="741">
                  <c:v>1048.77001953125</c:v>
                </c:pt>
                <c:pt idx="742">
                  <c:v>1051.390014648437</c:v>
                </c:pt>
                <c:pt idx="743">
                  <c:v>1057.469970703125</c:v>
                </c:pt>
                <c:pt idx="744">
                  <c:v>1072.0</c:v>
                </c:pt>
                <c:pt idx="745">
                  <c:v>1085.089965820312</c:v>
                </c:pt>
                <c:pt idx="746">
                  <c:v>1079.780029296875</c:v>
                </c:pt>
                <c:pt idx="747">
                  <c:v>1073.56005859375</c:v>
                </c:pt>
                <c:pt idx="748">
                  <c:v>1070.849975585937</c:v>
                </c:pt>
                <c:pt idx="749">
                  <c:v>1068.859985351562</c:v>
                </c:pt>
                <c:pt idx="750">
                  <c:v>1065.849975585937</c:v>
                </c:pt>
                <c:pt idx="751">
                  <c:v>1060.199951171875</c:v>
                </c:pt>
                <c:pt idx="752">
                  <c:v>1055.949951171875</c:v>
                </c:pt>
                <c:pt idx="753">
                  <c:v>1053.400024414062</c:v>
                </c:pt>
                <c:pt idx="754">
                  <c:v>1073.2099609375</c:v>
                </c:pt>
                <c:pt idx="755">
                  <c:v>1091.52001953125</c:v>
                </c:pt>
                <c:pt idx="756">
                  <c:v>1095.760009765625</c:v>
                </c:pt>
                <c:pt idx="757">
                  <c:v>1110.2900390625</c:v>
                </c:pt>
                <c:pt idx="758">
                  <c:v>1114.2099609375</c:v>
                </c:pt>
                <c:pt idx="759">
                  <c:v>1112.7900390625</c:v>
                </c:pt>
                <c:pt idx="760">
                  <c:v>1110.140014648437</c:v>
                </c:pt>
                <c:pt idx="761">
                  <c:v>1112.050048828125</c:v>
                </c:pt>
                <c:pt idx="762">
                  <c:v>1130.650024414062</c:v>
                </c:pt>
                <c:pt idx="763">
                  <c:v>1130.699951171875</c:v>
                </c:pt>
                <c:pt idx="764">
                  <c:v>1139.099975585937</c:v>
                </c:pt>
                <c:pt idx="765">
                  <c:v>1135.969970703125</c:v>
                </c:pt>
                <c:pt idx="766">
                  <c:v>1143.5</c:v>
                </c:pt>
                <c:pt idx="767">
                  <c:v>1164.160034179687</c:v>
                </c:pt>
                <c:pt idx="768">
                  <c:v>1176.170043945312</c:v>
                </c:pt>
                <c:pt idx="769">
                  <c:v>1171.2900390625</c:v>
                </c:pt>
                <c:pt idx="770">
                  <c:v>1182.140014648437</c:v>
                </c:pt>
                <c:pt idx="771">
                  <c:v>1187.56005859375</c:v>
                </c:pt>
                <c:pt idx="772">
                  <c:v>1186.47998046875</c:v>
                </c:pt>
                <c:pt idx="773">
                  <c:v>1177.369995117187</c:v>
                </c:pt>
                <c:pt idx="774">
                  <c:v>1182.219970703125</c:v>
                </c:pt>
                <c:pt idx="775">
                  <c:v>1181.589965820312</c:v>
                </c:pt>
                <c:pt idx="776">
                  <c:v>1119.199951171875</c:v>
                </c:pt>
                <c:pt idx="777">
                  <c:v>1062.390014648437</c:v>
                </c:pt>
                <c:pt idx="778">
                  <c:v>1084.430053710937</c:v>
                </c:pt>
                <c:pt idx="779">
                  <c:v>1055.410034179687</c:v>
                </c:pt>
                <c:pt idx="780">
                  <c:v>1007.710021972656</c:v>
                </c:pt>
                <c:pt idx="781">
                  <c:v>1046.27001953125</c:v>
                </c:pt>
                <c:pt idx="782">
                  <c:v>1054.56005859375</c:v>
                </c:pt>
                <c:pt idx="783">
                  <c:v>1054.140014648437</c:v>
                </c:pt>
                <c:pt idx="784">
                  <c:v>1072.699951171875</c:v>
                </c:pt>
                <c:pt idx="785">
                  <c:v>1091.359985351562</c:v>
                </c:pt>
                <c:pt idx="786">
                  <c:v>1095.5</c:v>
                </c:pt>
                <c:pt idx="787">
                  <c:v>1103.589965820312</c:v>
                </c:pt>
                <c:pt idx="788">
                  <c:v>1113.75</c:v>
                </c:pt>
                <c:pt idx="789">
                  <c:v>1109.900024414062</c:v>
                </c:pt>
                <c:pt idx="790">
                  <c:v>1128.089965820312</c:v>
                </c:pt>
                <c:pt idx="791">
                  <c:v>1143.699951171875</c:v>
                </c:pt>
                <c:pt idx="792">
                  <c:v>1117.510009765625</c:v>
                </c:pt>
                <c:pt idx="793">
                  <c:v>1103.920043945312</c:v>
                </c:pt>
                <c:pt idx="794">
                  <c:v>1071.410034179687</c:v>
                </c:pt>
                <c:pt idx="795">
                  <c:v>1084.140014648437</c:v>
                </c:pt>
                <c:pt idx="796">
                  <c:v>1094.760009765625</c:v>
                </c:pt>
                <c:pt idx="797">
                  <c:v>1100.900024414062</c:v>
                </c:pt>
                <c:pt idx="798">
                  <c:v>1115.0400390625</c:v>
                </c:pt>
                <c:pt idx="799">
                  <c:v>1129.380004882812</c:v>
                </c:pt>
                <c:pt idx="800">
                  <c:v>1160.839965820312</c:v>
                </c:pt>
                <c:pt idx="801">
                  <c:v>1165.930053710937</c:v>
                </c:pt>
                <c:pt idx="802">
                  <c:v>1139.910034179687</c:v>
                </c:pt>
                <c:pt idx="803">
                  <c:v>1148.890014648437</c:v>
                </c:pt>
                <c:pt idx="804">
                  <c:v>1150.609985351562</c:v>
                </c:pt>
                <c:pt idx="805">
                  <c:v>1134.420043945312</c:v>
                </c:pt>
                <c:pt idx="806">
                  <c:v>1100.069946289062</c:v>
                </c:pt>
                <c:pt idx="807">
                  <c:v>1095.800048828125</c:v>
                </c:pt>
                <c:pt idx="808">
                  <c:v>1094.0</c:v>
                </c:pt>
                <c:pt idx="809">
                  <c:v>1053.150024414062</c:v>
                </c:pt>
                <c:pt idx="810">
                  <c:v>1026.550048828125</c:v>
                </c:pt>
                <c:pt idx="811">
                  <c:v>1054.089965820312</c:v>
                </c:pt>
                <c:pt idx="812">
                  <c:v>1006.940002441406</c:v>
                </c:pt>
                <c:pt idx="813">
                  <c:v>1005.179992675781</c:v>
                </c:pt>
                <c:pt idx="814">
                  <c:v>1037.140014648437</c:v>
                </c:pt>
                <c:pt idx="815">
                  <c:v>1012.630004882812</c:v>
                </c:pt>
                <c:pt idx="816">
                  <c:v>1018.679992675781</c:v>
                </c:pt>
                <c:pt idx="817">
                  <c:v>1029.7099609375</c:v>
                </c:pt>
                <c:pt idx="818">
                  <c:v>1032.640014648437</c:v>
                </c:pt>
                <c:pt idx="819">
                  <c:v>1009.950012207031</c:v>
                </c:pt>
                <c:pt idx="820">
                  <c:v>1020.090026855469</c:v>
                </c:pt>
                <c:pt idx="821">
                  <c:v>1036.5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123384"/>
        <c:axId val="2130750904"/>
      </c:lineChart>
      <c:catAx>
        <c:axId val="2127123384"/>
        <c:scaling>
          <c:orientation val="minMax"/>
        </c:scaling>
        <c:delete val="0"/>
        <c:axPos val="b"/>
        <c:majorTickMark val="out"/>
        <c:minorTickMark val="none"/>
        <c:tickLblPos val="nextTo"/>
        <c:crossAx val="2130750904"/>
        <c:crosses val="autoZero"/>
        <c:auto val="1"/>
        <c:lblAlgn val="ctr"/>
        <c:lblOffset val="100"/>
        <c:noMultiLvlLbl val="0"/>
      </c:catAx>
      <c:valAx>
        <c:axId val="2130750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712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0927-E9E3-7C48-80EB-AAE24C8117D4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1DEFD-CE48-CC4D-AB21-E4939754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1594-978C-9440-A34E-DB61F72C7D4A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1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4" Type="http://schemas.openxmlformats.org/officeDocument/2006/relationships/image" Target="../media/image1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4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.emf"/><Relationship Id="rId5" Type="http://schemas.openxmlformats.org/officeDocument/2006/relationships/chart" Target="../charts/chart1.xm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77558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Simulation and Game Theory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NPD Simulation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simulation NP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10" r="-6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319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Garamond"/>
                <a:cs typeface="Garamond"/>
              </a:rPr>
              <a:t>Simulating the Value of the Full Model</a:t>
            </a:r>
            <a:endParaRPr lang="en-US" sz="3600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package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20" b="-46620"/>
          <a:stretch>
            <a:fillRect/>
          </a:stretch>
        </p:blipFill>
        <p:spPr/>
      </p:pic>
      <p:pic>
        <p:nvPicPr>
          <p:cNvPr id="3" name="Content Placeholder 2" descr="simulation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444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Solution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solu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20" r="-16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691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Now you do it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Simulate the following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With everything, except the battery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With </a:t>
            </a:r>
            <a:r>
              <a:rPr lang="en-US" dirty="0">
                <a:latin typeface="Garamond"/>
                <a:cs typeface="Garamond"/>
              </a:rPr>
              <a:t>everything, except the </a:t>
            </a:r>
            <a:r>
              <a:rPr lang="en-US" dirty="0" smtClean="0">
                <a:latin typeface="Garamond"/>
                <a:cs typeface="Garamond"/>
              </a:rPr>
              <a:t>modularity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With everything except modularity and the battery</a:t>
            </a:r>
            <a:endParaRPr lang="en-US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416503"/>
              </p:ext>
            </p:extLst>
          </p:nvPr>
        </p:nvGraphicFramePr>
        <p:xfrm>
          <a:off x="749300" y="4030134"/>
          <a:ext cx="8105775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Document" r:id="rId3" imgW="6997700" imgH="2108200" progId="Word.Document.12">
                  <p:embed/>
                </p:oleObj>
              </mc:Choice>
              <mc:Fallback>
                <p:oleObj name="Document" r:id="rId3" imgW="6997700" imgH="210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300" y="4030134"/>
                        <a:ext cx="8105775" cy="243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359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Game Theory 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/>
                <a:cs typeface="Garamond"/>
              </a:rPr>
              <a:t> Game theory (hereafter GT) is a powerful tool for analyzing situations in which the </a:t>
            </a:r>
            <a:r>
              <a:rPr lang="en-US" dirty="0" smtClean="0">
                <a:latin typeface="Garamond"/>
                <a:cs typeface="Garamond"/>
              </a:rPr>
              <a:t>decisions of </a:t>
            </a:r>
            <a:r>
              <a:rPr lang="en-US" dirty="0">
                <a:latin typeface="Garamond"/>
                <a:cs typeface="Garamond"/>
              </a:rPr>
              <a:t>multiple agents affect each agent’s payoff. </a:t>
            </a:r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GT </a:t>
            </a:r>
            <a:r>
              <a:rPr lang="en-US" dirty="0">
                <a:latin typeface="Garamond"/>
                <a:cs typeface="Garamond"/>
              </a:rPr>
              <a:t>deals with interactive </a:t>
            </a:r>
            <a:r>
              <a:rPr lang="en-US" dirty="0" smtClean="0">
                <a:latin typeface="Garamond"/>
                <a:cs typeface="Garamond"/>
              </a:rPr>
              <a:t>optimization problems</a:t>
            </a:r>
            <a:r>
              <a:rPr lang="en-US" dirty="0">
                <a:latin typeface="Garamond"/>
                <a:cs typeface="Garamond"/>
              </a:rPr>
              <a:t>.</a:t>
            </a:r>
          </a:p>
        </p:txBody>
      </p:sp>
      <p:pic>
        <p:nvPicPr>
          <p:cNvPr id="4" name="Content Placeholder 4" descr="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60" b="-46460"/>
          <a:stretch>
            <a:fillRect/>
          </a:stretch>
        </p:blipFill>
        <p:spPr>
          <a:xfrm>
            <a:off x="457200" y="3412067"/>
            <a:ext cx="8229600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349989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Important Concepts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Nash equilibrium vs. </a:t>
            </a:r>
            <a:r>
              <a:rPr lang="en-US" dirty="0" err="1" smtClean="0">
                <a:latin typeface="Garamond"/>
                <a:cs typeface="Garamond"/>
              </a:rPr>
              <a:t>Stackelberg</a:t>
            </a:r>
            <a:r>
              <a:rPr lang="en-US" dirty="0" smtClean="0">
                <a:latin typeface="Garamond"/>
                <a:cs typeface="Garamond"/>
              </a:rPr>
              <a:t> equilibrium</a:t>
            </a:r>
          </a:p>
          <a:p>
            <a:r>
              <a:rPr lang="en-US" dirty="0" smtClean="0">
                <a:latin typeface="Garamond"/>
                <a:cs typeface="Garamond"/>
              </a:rPr>
              <a:t>Best response function (or reaction function)</a:t>
            </a:r>
          </a:p>
          <a:p>
            <a:r>
              <a:rPr lang="en-US" dirty="0" smtClean="0">
                <a:latin typeface="Garamond"/>
                <a:cs typeface="Garamond"/>
              </a:rPr>
              <a:t>Dominant Strategy</a:t>
            </a:r>
          </a:p>
          <a:p>
            <a:r>
              <a:rPr lang="en-US" dirty="0" smtClean="0">
                <a:latin typeface="Garamond"/>
                <a:cs typeface="Garamond"/>
              </a:rPr>
              <a:t>Incentive compatible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0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Game Theory Frameworks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Non-Cooperative Game Theory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Each player seeks to maximize his own payoff</a:t>
            </a: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Cooperative Game Theory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All players seeks to maximize a common objective</a:t>
            </a:r>
          </a:p>
        </p:txBody>
      </p:sp>
    </p:spTree>
    <p:extLst>
      <p:ext uri="{BB962C8B-B14F-4D97-AF65-F5344CB8AC3E}">
        <p14:creationId xmlns:p14="http://schemas.microsoft.com/office/powerpoint/2010/main" val="3944350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Cooperative GT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Main concept is the </a:t>
            </a:r>
            <a:r>
              <a:rPr lang="en-US" dirty="0">
                <a:latin typeface="Garamond"/>
                <a:cs typeface="Garamond"/>
              </a:rPr>
              <a:t>S</a:t>
            </a:r>
            <a:r>
              <a:rPr lang="en-US" dirty="0" smtClean="0">
                <a:latin typeface="Garamond"/>
                <a:cs typeface="Garamond"/>
              </a:rPr>
              <a:t>hapley Value</a:t>
            </a:r>
            <a:endParaRPr lang="en-US" dirty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Used in Digital Attribution Models </a:t>
            </a: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lvl="1"/>
            <a:endParaRPr lang="en-US" dirty="0" smtClean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</p:txBody>
      </p:sp>
      <p:pic>
        <p:nvPicPr>
          <p:cNvPr id="7" name="Content Placeholder 4" descr="markov_model_vs_shapley_value_attribution-1-1043x5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75" b="-62175"/>
          <a:stretch>
            <a:fillRect/>
          </a:stretch>
        </p:blipFill>
        <p:spPr>
          <a:xfrm>
            <a:off x="5563077" y="3185848"/>
            <a:ext cx="3580923" cy="40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Shapley Value</a:t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sz="2000" dirty="0" smtClean="0">
                <a:latin typeface="Garamond"/>
                <a:cs typeface="Garamond"/>
              </a:rPr>
              <a:t>see Reading on Canvas</a:t>
            </a:r>
            <a:endParaRPr lang="en-US" sz="2000" dirty="0">
              <a:latin typeface="Garamond"/>
              <a:cs typeface="Garamond"/>
            </a:endParaRPr>
          </a:p>
        </p:txBody>
      </p:sp>
      <p:pic>
        <p:nvPicPr>
          <p:cNvPr id="4" name="Content Placeholder 3" descr="shapley valu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21" b="-1552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457201" y="3479789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4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571998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Standards adoption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Price wars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Advertising Game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Standards war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Patent races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Capacity Expansion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Sales Force compensation</a:t>
            </a:r>
          </a:p>
          <a:p>
            <a:r>
              <a:rPr lang="en-US" dirty="0" smtClean="0">
                <a:latin typeface="Garamond"/>
                <a:ea typeface="ＭＳ Ｐゴシック" charset="0"/>
                <a:cs typeface="Garamond"/>
              </a:rPr>
              <a:t>Paid </a:t>
            </a:r>
            <a:r>
              <a:rPr lang="en-US" dirty="0">
                <a:latin typeface="Garamond"/>
                <a:ea typeface="ＭＳ Ｐゴシック" charset="0"/>
                <a:cs typeface="Garamond"/>
              </a:rPr>
              <a:t>Search Advertising</a:t>
            </a:r>
          </a:p>
          <a:p>
            <a:endParaRPr lang="en-US" dirty="0">
              <a:latin typeface="Century Schoolboo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2"/>
          </p:nvPr>
        </p:nvSpPr>
        <p:spPr>
          <a:xfrm>
            <a:off x="4571998" y="1647296"/>
            <a:ext cx="4859867" cy="457200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Coordination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Prisoner</a:t>
            </a:r>
            <a:r>
              <a:rPr lang="ja-JP" altLang="en-US" dirty="0">
                <a:latin typeface="Garamond"/>
                <a:ea typeface="ＭＳ Ｐゴシック" charset="0"/>
                <a:cs typeface="Garamond"/>
              </a:rPr>
              <a:t>’</a:t>
            </a:r>
            <a:r>
              <a:rPr lang="en-US" altLang="ja-JP" dirty="0">
                <a:latin typeface="Garamond"/>
                <a:ea typeface="ＭＳ Ｐゴシック" charset="0"/>
                <a:cs typeface="Garamond"/>
              </a:rPr>
              <a:t>s dilemma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Prisoner</a:t>
            </a:r>
            <a:r>
              <a:rPr lang="ja-JP" altLang="en-US" dirty="0">
                <a:latin typeface="Garamond"/>
                <a:ea typeface="ＭＳ Ｐゴシック" charset="0"/>
                <a:cs typeface="Garamond"/>
              </a:rPr>
              <a:t>’</a:t>
            </a:r>
            <a:r>
              <a:rPr lang="en-US" altLang="ja-JP" dirty="0">
                <a:latin typeface="Garamond"/>
                <a:ea typeface="ＭＳ Ｐゴシック" charset="0"/>
                <a:cs typeface="Garamond"/>
              </a:rPr>
              <a:t>s dilemma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War of attrition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War of attrition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Commitment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Principal-Agent Framework </a:t>
            </a:r>
          </a:p>
          <a:p>
            <a:r>
              <a:rPr lang="en-US" dirty="0" smtClean="0">
                <a:latin typeface="Garamond"/>
                <a:ea typeface="ＭＳ Ｐゴシック" charset="0"/>
                <a:cs typeface="Garamond"/>
              </a:rPr>
              <a:t>Auctions</a:t>
            </a:r>
            <a:endParaRPr lang="en-US" dirty="0">
              <a:latin typeface="Garamond"/>
              <a:ea typeface="ＭＳ Ｐゴシック" charset="0"/>
              <a:cs typeface="Garamond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Applications of Non-Cooperative GT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9463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Agenda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Simulation</a:t>
            </a:r>
          </a:p>
          <a:p>
            <a:r>
              <a:rPr lang="en-US" dirty="0" smtClean="0">
                <a:latin typeface="Garamond"/>
                <a:cs typeface="Garamond"/>
              </a:rPr>
              <a:t>Game Theory</a:t>
            </a:r>
            <a:endParaRPr lang="en-US" dirty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With some simulation</a:t>
            </a:r>
          </a:p>
        </p:txBody>
      </p:sp>
    </p:spTree>
    <p:extLst>
      <p:ext uri="{BB962C8B-B14F-4D97-AF65-F5344CB8AC3E}">
        <p14:creationId xmlns:p14="http://schemas.microsoft.com/office/powerpoint/2010/main" val="212573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Small </a:t>
            </a:r>
            <a:r>
              <a:rPr lang="en-US" b="1" dirty="0" smtClean="0">
                <a:latin typeface="Garamond"/>
                <a:cs typeface="Garamond"/>
              </a:rPr>
              <a:t>Game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891662"/>
              </p:ext>
            </p:extLst>
          </p:nvPr>
        </p:nvGraphicFramePr>
        <p:xfrm>
          <a:off x="439188" y="1801813"/>
          <a:ext cx="8247612" cy="424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Document" r:id="rId3" imgW="6858000" imgH="3530600" progId="Word.Document.12">
                  <p:embed/>
                </p:oleObj>
              </mc:Choice>
              <mc:Fallback>
                <p:oleObj name="Document" r:id="rId3" imgW="68580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188" y="1801813"/>
                        <a:ext cx="8247612" cy="424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1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Non-Cooperative Game </a:t>
            </a:r>
            <a:r>
              <a:rPr lang="en-US" b="1" dirty="0" smtClean="0">
                <a:latin typeface="Garamond"/>
                <a:cs typeface="Garamond"/>
              </a:rPr>
              <a:t>Theory</a:t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sz="2200" dirty="0" smtClean="0">
                <a:latin typeface="Garamond"/>
                <a:cs typeface="Garamond"/>
              </a:rPr>
              <a:t>(see Reading on Game Theory Models of Pricing)</a:t>
            </a:r>
            <a:endParaRPr lang="en-US" sz="2200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Garamond"/>
                <a:ea typeface="ＭＳ Ｐゴシック" charset="0"/>
                <a:cs typeface="Garamond"/>
              </a:rPr>
              <a:t>Definition of a </a:t>
            </a:r>
            <a:r>
              <a:rPr lang="en-US" sz="2800" dirty="0" smtClean="0">
                <a:latin typeface="Garamond"/>
                <a:ea typeface="ＭＳ Ｐゴシック" charset="0"/>
                <a:cs typeface="Garamond"/>
              </a:rPr>
              <a:t>game:</a:t>
            </a:r>
          </a:p>
          <a:p>
            <a:pPr lvl="1">
              <a:defRPr/>
            </a:pP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 Players</a:t>
            </a:r>
            <a:r>
              <a:rPr lang="en-US" sz="2400" dirty="0">
                <a:latin typeface="Garamond"/>
                <a:ea typeface="ＭＳ Ｐゴシック" charset="0"/>
                <a:cs typeface="Garamond"/>
              </a:rPr>
              <a:t>, strategies, </a:t>
            </a: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payoffs</a:t>
            </a:r>
            <a:endParaRPr lang="en-US" sz="2400" dirty="0">
              <a:latin typeface="Garamond"/>
              <a:ea typeface="ＭＳ Ｐゴシック" charset="0"/>
              <a:cs typeface="Garamond"/>
            </a:endParaRPr>
          </a:p>
          <a:p>
            <a:pPr>
              <a:defRPr/>
            </a:pPr>
            <a:r>
              <a:rPr lang="en-US" sz="2800" dirty="0" smtClean="0">
                <a:latin typeface="Garamond"/>
                <a:ea typeface="ＭＳ Ｐゴシック" charset="0"/>
                <a:cs typeface="Garamond"/>
              </a:rPr>
              <a:t>Equilibrium concept:</a:t>
            </a:r>
          </a:p>
          <a:p>
            <a:pPr lvl="1">
              <a:defRPr/>
            </a:pP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 Nash or </a:t>
            </a:r>
            <a:r>
              <a:rPr lang="en-US" sz="2400" dirty="0" err="1" smtClean="0">
                <a:latin typeface="Garamond"/>
                <a:ea typeface="ＭＳ Ｐゴシック" charset="0"/>
                <a:cs typeface="Garamond"/>
              </a:rPr>
              <a:t>Stackelberg</a:t>
            </a:r>
            <a:endParaRPr lang="en-US" sz="2400" dirty="0">
              <a:latin typeface="Garamond"/>
              <a:ea typeface="ＭＳ Ｐゴシック" charset="0"/>
              <a:cs typeface="Garamond"/>
            </a:endParaRPr>
          </a:p>
          <a:p>
            <a:endParaRPr lang="en-US" dirty="0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934876"/>
              </p:ext>
            </p:extLst>
          </p:nvPr>
        </p:nvGraphicFramePr>
        <p:xfrm>
          <a:off x="880534" y="3312314"/>
          <a:ext cx="7585075" cy="354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name="Document" r:id="rId3" imgW="7874000" imgH="3695700" progId="Word.Document.12">
                  <p:embed/>
                </p:oleObj>
              </mc:Choice>
              <mc:Fallback>
                <p:oleObj name="Document" r:id="rId3" imgW="7874000" imgH="369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0534" y="3312314"/>
                        <a:ext cx="7585075" cy="354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892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Pricing Game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2153370"/>
            <a:ext cx="2209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rPr>
              <a:t>Our Price Change</a:t>
            </a: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5410200" y="2533650"/>
            <a:ext cx="2362200" cy="2514600"/>
            <a:chOff x="5410200" y="2209800"/>
            <a:chExt cx="2362200" cy="2514600"/>
          </a:xfrm>
        </p:grpSpPr>
        <p:sp>
          <p:nvSpPr>
            <p:cNvPr id="9" name="Rectangle 8"/>
            <p:cNvSpPr/>
            <p:nvPr/>
          </p:nvSpPr>
          <p:spPr>
            <a:xfrm>
              <a:off x="5562600" y="3657600"/>
              <a:ext cx="2209800" cy="1066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pitchFamily="-109" charset="-128"/>
                  <a:cs typeface="ＭＳ Ｐゴシック" pitchFamily="-109" charset="-128"/>
                </a:rPr>
                <a:t>Our Volume Change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410200" y="2895600"/>
              <a:ext cx="12573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86450" y="2209800"/>
              <a:ext cx="15621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ea typeface="ＭＳ Ｐゴシック" pitchFamily="-109" charset="-128"/>
                  <a:cs typeface="ＭＳ Ｐゴシック" pitchFamily="-109" charset="-128"/>
                </a:rPr>
                <a:t>Own Elasticity</a:t>
              </a:r>
            </a:p>
          </p:txBody>
        </p:sp>
      </p:grpSp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3200400" y="4514850"/>
            <a:ext cx="2362200" cy="990600"/>
            <a:chOff x="3200400" y="4191000"/>
            <a:chExt cx="2362200" cy="9906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200400" y="4191000"/>
              <a:ext cx="2362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81400" y="4267200"/>
              <a:ext cx="15621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ea typeface="ＭＳ Ｐゴシック" pitchFamily="-109" charset="-128"/>
                  <a:cs typeface="ＭＳ Ｐゴシック" pitchFamily="-109" charset="-128"/>
                </a:rPr>
                <a:t>Cross Elasticity</a:t>
              </a: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990600" y="2533650"/>
            <a:ext cx="2209800" cy="2514600"/>
            <a:chOff x="990600" y="2209800"/>
            <a:chExt cx="2209800" cy="2514600"/>
          </a:xfrm>
        </p:grpSpPr>
        <p:sp>
          <p:nvSpPr>
            <p:cNvPr id="16" name="Rectangle 15"/>
            <p:cNvSpPr/>
            <p:nvPr/>
          </p:nvSpPr>
          <p:spPr>
            <a:xfrm>
              <a:off x="990600" y="3657600"/>
              <a:ext cx="2209800" cy="1066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pitchFamily="-109" charset="-128"/>
                  <a:cs typeface="ＭＳ Ｐゴシック" pitchFamily="-109" charset="-128"/>
                </a:rPr>
                <a:t>Competitor Price Change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0800000" flipV="1">
              <a:off x="2095500" y="2895600"/>
              <a:ext cx="11049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990600" y="2209800"/>
              <a:ext cx="15621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ea typeface="ＭＳ Ｐゴシック" pitchFamily="-109" charset="-128"/>
                  <a:cs typeface="ＭＳ Ｐゴシック" pitchFamily="-109" charset="-128"/>
                </a:rPr>
                <a:t>Competitor</a:t>
              </a:r>
            </a:p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ea typeface="ＭＳ Ｐゴシック" pitchFamily="-109" charset="-128"/>
                  <a:cs typeface="ＭＳ Ｐゴシック" pitchFamily="-109" charset="-128"/>
                </a:rPr>
                <a:t>Reaction</a:t>
              </a:r>
            </a:p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ea typeface="ＭＳ Ｐゴシック" pitchFamily="-109" charset="-128"/>
                  <a:cs typeface="ＭＳ Ｐゴシック" pitchFamily="-109" charset="-128"/>
                </a:rPr>
                <a:t>Elasticity</a:t>
              </a:r>
            </a:p>
          </p:txBody>
        </p:sp>
      </p:grpSp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2438400" y="5638800"/>
          <a:ext cx="414337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Equation" r:id="rId3" imgW="1739900" imgH="406400" progId="Equation.3">
                  <p:embed/>
                </p:oleObj>
              </mc:Choice>
              <mc:Fallback>
                <p:oleObj name="Equation" r:id="rId3" imgW="1739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638800"/>
                        <a:ext cx="414337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20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Cross Price Elasticity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83130"/>
              </p:ext>
            </p:extLst>
          </p:nvPr>
        </p:nvGraphicFramePr>
        <p:xfrm>
          <a:off x="134938" y="1530350"/>
          <a:ext cx="8551862" cy="546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Document" r:id="rId3" imgW="5626100" imgH="3594100" progId="Word.Document.12">
                  <p:embed/>
                </p:oleObj>
              </mc:Choice>
              <mc:Fallback>
                <p:oleObj name="Document" r:id="rId3" imgW="5626100" imgH="359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8" y="1530350"/>
                        <a:ext cx="8551862" cy="546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879600" y="3975100"/>
            <a:ext cx="927100" cy="393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06700" y="4368800"/>
            <a:ext cx="3594100" cy="172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86170" y="591133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Effect of Tide on Era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0034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Nash Equilibrium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61159"/>
              </p:ext>
            </p:extLst>
          </p:nvPr>
        </p:nvGraphicFramePr>
        <p:xfrm>
          <a:off x="457200" y="1646238"/>
          <a:ext cx="7943850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Document" r:id="rId3" imgW="6858000" imgH="4216400" progId="Word.Document.12">
                  <p:embed/>
                </p:oleObj>
              </mc:Choice>
              <mc:Fallback>
                <p:oleObj name="Document" r:id="rId3" imgW="6858000" imgH="421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646238"/>
                        <a:ext cx="7943850" cy="486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84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Pricing Example 1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42644"/>
              </p:ext>
            </p:extLst>
          </p:nvPr>
        </p:nvGraphicFramePr>
        <p:xfrm>
          <a:off x="1038224" y="1804892"/>
          <a:ext cx="7445375" cy="459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name="Document" r:id="rId3" imgW="6858000" imgH="4229100" progId="Word.Document.12">
                  <p:embed/>
                </p:oleObj>
              </mc:Choice>
              <mc:Fallback>
                <p:oleObj name="Document" r:id="rId3" imgW="6858000" imgH="422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224" y="1804892"/>
                        <a:ext cx="7445375" cy="4592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35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Reaction Functions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5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Prisoners’ Dilemma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355333"/>
              </p:ext>
            </p:extLst>
          </p:nvPr>
        </p:nvGraphicFramePr>
        <p:xfrm>
          <a:off x="104775" y="1466850"/>
          <a:ext cx="8582025" cy="5498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Document" r:id="rId3" imgW="7010400" imgH="4483100" progId="Word.Document.12">
                  <p:embed/>
                </p:oleObj>
              </mc:Choice>
              <mc:Fallback>
                <p:oleObj name="Document" r:id="rId3" imgW="70104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5" y="1466850"/>
                        <a:ext cx="8582025" cy="5498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49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Ads on YouTube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video ads on youtu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7" r="-1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697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Definition of the Game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What is the market?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Who are the players?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What are their strategies?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3174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Revisiting Portfolio Optimization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797767"/>
              </p:ext>
            </p:extLst>
          </p:nvPr>
        </p:nvGraphicFramePr>
        <p:xfrm>
          <a:off x="4040717" y="1973262"/>
          <a:ext cx="6577013" cy="297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name="Document" r:id="rId3" imgW="6858000" imgH="3098800" progId="Word.Document.12">
                  <p:embed/>
                </p:oleObj>
              </mc:Choice>
              <mc:Fallback>
                <p:oleObj name="Document" r:id="rId3" imgW="6858000" imgH="309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0717" y="1973262"/>
                        <a:ext cx="6577013" cy="297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594468"/>
              </p:ext>
            </p:extLst>
          </p:nvPr>
        </p:nvGraphicFramePr>
        <p:xfrm>
          <a:off x="-33867" y="1736195"/>
          <a:ext cx="5198533" cy="3569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4276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Nash Equilibrium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The market maker (or platform) decides the pricing scheme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Second Price Auction</a:t>
            </a: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Bidders’ optimal strategies is to bid their true values</a:t>
            </a:r>
          </a:p>
          <a:p>
            <a:endParaRPr lang="en-US" dirty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Bidding truthfully is the Nash </a:t>
            </a:r>
            <a:r>
              <a:rPr lang="en-US" dirty="0" smtClean="0">
                <a:latin typeface="Garamond"/>
                <a:cs typeface="Garamond"/>
              </a:rPr>
              <a:t>equilibrium</a:t>
            </a:r>
          </a:p>
          <a:p>
            <a:pPr lvl="2"/>
            <a:r>
              <a:rPr lang="en-US" dirty="0" smtClean="0">
                <a:latin typeface="Garamond"/>
                <a:cs typeface="Garamond"/>
              </a:rPr>
              <a:t>It is “Incentive Compatible”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874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Profit under Second Price Auction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auction pric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71" b="-177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369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Important Concepts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Next week: Auction</a:t>
            </a:r>
          </a:p>
          <a:p>
            <a:r>
              <a:rPr lang="en-US" dirty="0" smtClean="0">
                <a:latin typeface="Garamond"/>
                <a:cs typeface="Garamond"/>
              </a:rPr>
              <a:t>Nash equilibrium vs. </a:t>
            </a:r>
            <a:r>
              <a:rPr lang="en-US" dirty="0" err="1" smtClean="0">
                <a:latin typeface="Garamond"/>
                <a:cs typeface="Garamond"/>
              </a:rPr>
              <a:t>Stackelberg</a:t>
            </a:r>
            <a:r>
              <a:rPr lang="en-US" dirty="0" smtClean="0">
                <a:latin typeface="Garamond"/>
                <a:cs typeface="Garamond"/>
              </a:rPr>
              <a:t> equilibrium</a:t>
            </a:r>
          </a:p>
          <a:p>
            <a:r>
              <a:rPr lang="en-US" dirty="0" smtClean="0">
                <a:latin typeface="Garamond"/>
                <a:cs typeface="Garamond"/>
              </a:rPr>
              <a:t>Best response function (or reaction function)</a:t>
            </a:r>
          </a:p>
          <a:p>
            <a:r>
              <a:rPr lang="en-US" dirty="0" smtClean="0">
                <a:latin typeface="Garamond"/>
                <a:cs typeface="Garamond"/>
              </a:rPr>
              <a:t>Dominant Strategy</a:t>
            </a:r>
          </a:p>
          <a:p>
            <a:r>
              <a:rPr lang="en-US" dirty="0" smtClean="0">
                <a:latin typeface="Garamond"/>
                <a:cs typeface="Garamond"/>
              </a:rPr>
              <a:t>Incentive compatible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Simulation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Portfolio Optim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10" r="-369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588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Value of the Portfolio 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742748"/>
              </p:ext>
            </p:extLst>
          </p:nvPr>
        </p:nvGraphicFramePr>
        <p:xfrm>
          <a:off x="365125" y="1626130"/>
          <a:ext cx="8778875" cy="668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Document" r:id="rId3" imgW="6858000" imgH="5219700" progId="Word.Document.12">
                  <p:embed/>
                </p:oleObj>
              </mc:Choice>
              <mc:Fallback>
                <p:oleObj name="Document" r:id="rId3" imgW="6858000" imgH="5219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25" y="1626130"/>
                        <a:ext cx="8778875" cy="668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20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Value of </a:t>
            </a:r>
            <a:r>
              <a:rPr lang="en-US" b="1" dirty="0" smtClean="0">
                <a:latin typeface="Garamond"/>
                <a:cs typeface="Garamond"/>
              </a:rPr>
              <a:t>the Portfolio </a:t>
            </a:r>
            <a:r>
              <a:rPr lang="en-US" b="1" dirty="0" smtClean="0">
                <a:latin typeface="Garamond"/>
                <a:cs typeface="Garamond"/>
              </a:rPr>
              <a:t>after T days?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2090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Simulating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83011"/>
              </p:ext>
            </p:extLst>
          </p:nvPr>
        </p:nvGraphicFramePr>
        <p:xfrm>
          <a:off x="2582334" y="1824038"/>
          <a:ext cx="7943850" cy="4077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3" imgW="6858000" imgH="3530600" progId="Word.Document.12">
                  <p:embed/>
                </p:oleObj>
              </mc:Choice>
              <mc:Fallback>
                <p:oleObj name="Document" r:id="rId3" imgW="68580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2334" y="1824038"/>
                        <a:ext cx="7943850" cy="4077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18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Simulation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Simul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26" b="-76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75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Histogram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retur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13" r="-6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942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6711</TotalTime>
  <Words>355</Words>
  <Application>Microsoft Macintosh PowerPoint</Application>
  <PresentationFormat>On-screen Show (4:3)</PresentationFormat>
  <Paragraphs>100</Paragraphs>
  <Slides>32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Office Theme</vt:lpstr>
      <vt:lpstr>Document</vt:lpstr>
      <vt:lpstr>Microsoft Word Document</vt:lpstr>
      <vt:lpstr>Equation</vt:lpstr>
      <vt:lpstr>Simulation and Game Theory</vt:lpstr>
      <vt:lpstr>Agenda</vt:lpstr>
      <vt:lpstr>Revisiting Portfolio Optimization</vt:lpstr>
      <vt:lpstr>Simulation</vt:lpstr>
      <vt:lpstr>Value of the Portfolio </vt:lpstr>
      <vt:lpstr>Value of the Portfolio after T days?</vt:lpstr>
      <vt:lpstr>Simulating</vt:lpstr>
      <vt:lpstr>Simulation</vt:lpstr>
      <vt:lpstr>Histogram</vt:lpstr>
      <vt:lpstr>NPD Simulation</vt:lpstr>
      <vt:lpstr>Simulating the Value of the Full Model</vt:lpstr>
      <vt:lpstr>Solution</vt:lpstr>
      <vt:lpstr>Now you do it</vt:lpstr>
      <vt:lpstr>Game Theory </vt:lpstr>
      <vt:lpstr>Important Concepts</vt:lpstr>
      <vt:lpstr>Game Theory Frameworks</vt:lpstr>
      <vt:lpstr>Cooperative GT</vt:lpstr>
      <vt:lpstr>Shapley Value see Reading on Canvas</vt:lpstr>
      <vt:lpstr>Applications of Non-Cooperative GT</vt:lpstr>
      <vt:lpstr>Small Game</vt:lpstr>
      <vt:lpstr>Non-Cooperative Game Theory (see Reading on Game Theory Models of Pricing)</vt:lpstr>
      <vt:lpstr>Pricing Game</vt:lpstr>
      <vt:lpstr>Cross Price Elasticity</vt:lpstr>
      <vt:lpstr>Nash Equilibrium</vt:lpstr>
      <vt:lpstr>Pricing Example 1</vt:lpstr>
      <vt:lpstr>Reaction Functions</vt:lpstr>
      <vt:lpstr>Prisoners’ Dilemma</vt:lpstr>
      <vt:lpstr>Ads on YouTube</vt:lpstr>
      <vt:lpstr>Definition of the Game</vt:lpstr>
      <vt:lpstr>Nash Equilibrium</vt:lpstr>
      <vt:lpstr>Profit under Second Price Auction</vt:lpstr>
      <vt:lpstr>Important Concepts</vt:lpstr>
    </vt:vector>
  </TitlesOfParts>
  <Company>UCDavis GSM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Rubel</dc:creator>
  <cp:lastModifiedBy>Olivier Rubel</cp:lastModifiedBy>
  <cp:revision>189</cp:revision>
  <dcterms:created xsi:type="dcterms:W3CDTF">2018-02-18T21:19:28Z</dcterms:created>
  <dcterms:modified xsi:type="dcterms:W3CDTF">2018-05-04T17:14:25Z</dcterms:modified>
</cp:coreProperties>
</file>